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0" r:id="rId5"/>
    <p:sldId id="291" r:id="rId6"/>
    <p:sldId id="290" r:id="rId7"/>
    <p:sldId id="261" r:id="rId8"/>
    <p:sldId id="263" r:id="rId9"/>
    <p:sldId id="265" r:id="rId10"/>
    <p:sldId id="292" r:id="rId11"/>
    <p:sldId id="293" r:id="rId12"/>
    <p:sldId id="300" r:id="rId13"/>
    <p:sldId id="294" r:id="rId14"/>
    <p:sldId id="266" r:id="rId15"/>
    <p:sldId id="295" r:id="rId16"/>
    <p:sldId id="301" r:id="rId17"/>
    <p:sldId id="296" r:id="rId18"/>
    <p:sldId id="297" r:id="rId19"/>
    <p:sldId id="298" r:id="rId20"/>
    <p:sldId id="299" r:id="rId21"/>
    <p:sldId id="268" r:id="rId22"/>
    <p:sldId id="270" r:id="rId23"/>
    <p:sldId id="302" r:id="rId24"/>
    <p:sldId id="303" r:id="rId25"/>
    <p:sldId id="276" r:id="rId26"/>
    <p:sldId id="267" r:id="rId27"/>
    <p:sldId id="2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53A3"/>
    <a:srgbClr val="0065AB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2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1212"/>
      </p:cViewPr>
      <p:guideLst>
        <p:guide orient="horz" pos="218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7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9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3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40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84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20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37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98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9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80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52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1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0" y="204742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4" name="星之所在【公众号：陈西设计之家】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449695" y="4213860"/>
            <a:ext cx="261112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汇报时间：</a:t>
            </a:r>
            <a:r>
              <a:rPr lang="en-US" altLang="zh-CN" dirty="0"/>
              <a:t>2021/10/24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36327" y="2378618"/>
            <a:ext cx="4340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81095" y="3545840"/>
            <a:ext cx="4650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BIgData learning —— Spark</a:t>
            </a:r>
          </a:p>
        </p:txBody>
      </p:sp>
      <p:cxnSp>
        <p:nvCxnSpPr>
          <p:cNvPr id="21" name="公众号：陈西设计之家。微信搜索即可"/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52195" y="1422400"/>
            <a:ext cx="2628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</a:t>
            </a:r>
            <a:r>
              <a:rPr lang="zh-CN" altLang="en-US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BEI UNIVERSITY OF TECHNOLOG</a:t>
            </a:r>
            <a:r>
              <a:rPr lang="zh-CN" altLang="en-US" sz="1200" dirty="0">
                <a:solidFill>
                  <a:srgbClr val="F1F5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</p:txBody>
      </p:sp>
      <p:sp>
        <p:nvSpPr>
          <p:cNvPr id="5" name="矩形: 圆角 14"/>
          <p:cNvSpPr/>
          <p:nvPr/>
        </p:nvSpPr>
        <p:spPr>
          <a:xfrm>
            <a:off x="3221355" y="4213860"/>
            <a:ext cx="256921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汇报人：吴涛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9870" y="911860"/>
            <a:ext cx="3116580" cy="786130"/>
            <a:chOff x="9823450" y="195580"/>
            <a:chExt cx="2222954" cy="586740"/>
          </a:xfrm>
        </p:grpSpPr>
        <p:pic>
          <p:nvPicPr>
            <p:cNvPr id="1073742891" name="Picture 2" descr="C:\Users\lenovo\Desktop\18855_thumb_G_1483053609262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63" b="93237" l="5314" r="96135">
                          <a14:foregroundMark x1="44444" y1="15942" x2="44444" y2="15942"/>
                          <a14:foregroundMark x1="40580" y1="12560" x2="40580" y2="12560"/>
                          <a14:foregroundMark x1="58937" y1="11111" x2="58937" y2="11111"/>
                          <a14:foregroundMark x1="58937" y1="18841" x2="58937" y2="18841"/>
                          <a14:foregroundMark x1="72947" y1="18357" x2="72947" y2="18357"/>
                          <a14:foregroundMark x1="81643" y1="33333" x2="81643" y2="33333"/>
                          <a14:foregroundMark x1="85024" y1="39614" x2="85024" y2="39614"/>
                          <a14:foregroundMark x1="87923" y1="44928" x2="87923" y2="44928"/>
                          <a14:foregroundMark x1="86473" y1="34783" x2="86473" y2="34783"/>
                          <a14:foregroundMark x1="87440" y1="53140" x2="87440" y2="53140"/>
                          <a14:foregroundMark x1="83092" y1="68116" x2="83092" y2="68116"/>
                          <a14:foregroundMark x1="74879" y1="77295" x2="74879" y2="77295"/>
                          <a14:foregroundMark x1="57488" y1="67633" x2="57488" y2="67633"/>
                          <a14:foregroundMark x1="70531" y1="61353" x2="70531" y2="61353"/>
                          <a14:foregroundMark x1="73430" y1="59420" x2="73430" y2="59420"/>
                          <a14:foregroundMark x1="67633" y1="49758" x2="67633" y2="49758"/>
                          <a14:foregroundMark x1="67150" y1="45894" x2="67150" y2="45894"/>
                          <a14:foregroundMark x1="61353" y1="39614" x2="61353" y2="39614"/>
                          <a14:foregroundMark x1="55072" y1="32850" x2="55072" y2="32850"/>
                          <a14:foregroundMark x1="50725" y1="30435" x2="50725" y2="30435"/>
                          <a14:foregroundMark x1="46860" y1="28502" x2="46377" y2="28502"/>
                          <a14:foregroundMark x1="14976" y1="42512" x2="14976" y2="42512"/>
                          <a14:foregroundMark x1="14976" y1="42512" x2="14976" y2="42512"/>
                          <a14:foregroundMark x1="14493" y1="57005" x2="14493" y2="57005"/>
                          <a14:foregroundMark x1="14493" y1="57005" x2="14493" y2="57005"/>
                          <a14:foregroundMark x1="15942" y1="70531" x2="15942" y2="70531"/>
                          <a14:foregroundMark x1="9662" y1="56039" x2="9662" y2="56039"/>
                          <a14:foregroundMark x1="9662" y1="56039" x2="9662" y2="56039"/>
                          <a14:foregroundMark x1="48309" y1="88889" x2="48309" y2="88889"/>
                          <a14:foregroundMark x1="48309" y1="88889" x2="48309" y2="88889"/>
                          <a14:foregroundMark x1="43478" y1="93237" x2="43478" y2="93237"/>
                          <a14:foregroundMark x1="43478" y1="93237" x2="43478" y2="93237"/>
                          <a14:foregroundMark x1="93237" y1="54106" x2="93237" y2="54106"/>
                          <a14:foregroundMark x1="93237" y1="54106" x2="93237" y2="54106"/>
                          <a14:foregroundMark x1="61353" y1="47343" x2="61353" y2="47343"/>
                          <a14:foregroundMark x1="61353" y1="47343" x2="61353" y2="47343"/>
                          <a14:foregroundMark x1="42512" y1="40097" x2="42512" y2="40097"/>
                          <a14:foregroundMark x1="55072" y1="42512" x2="55072" y2="42512"/>
                          <a14:foregroundMark x1="55556" y1="42029" x2="55556" y2="42029"/>
                          <a14:foregroundMark x1="49275" y1="38647" x2="49275" y2="38647"/>
                          <a14:foregroundMark x1="49275" y1="38647" x2="49275" y2="38647"/>
                          <a14:foregroundMark x1="29469" y1="47826" x2="29469" y2="47826"/>
                          <a14:foregroundMark x1="29469" y1="47826" x2="29469" y2="47826"/>
                          <a14:foregroundMark x1="38164" y1="48792" x2="38164" y2="48792"/>
                          <a14:foregroundMark x1="38164" y1="48792" x2="38164" y2="48792"/>
                          <a14:foregroundMark x1="39130" y1="55072" x2="39130" y2="55072"/>
                          <a14:foregroundMark x1="39130" y1="55556" x2="39130" y2="55556"/>
                          <a14:foregroundMark x1="63768" y1="61353" x2="63768" y2="61353"/>
                          <a14:foregroundMark x1="63768" y1="61353" x2="63768" y2="61353"/>
                          <a14:foregroundMark x1="53140" y1="71014" x2="53140" y2="71014"/>
                          <a14:foregroundMark x1="52657" y1="71014" x2="52657" y2="71014"/>
                          <a14:foregroundMark x1="46377" y1="74396" x2="46377" y2="74396"/>
                          <a14:foregroundMark x1="45411" y1="74396" x2="44444" y2="73913"/>
                          <a14:foregroundMark x1="35266" y1="71014" x2="35266" y2="71014"/>
                          <a14:foregroundMark x1="34300" y1="69082" x2="33816" y2="68116"/>
                          <a14:foregroundMark x1="32850" y1="67150" x2="32367" y2="65700"/>
                          <a14:foregroundMark x1="28986" y1="55556" x2="28502" y2="52657"/>
                          <a14:foregroundMark x1="28502" y1="44444" x2="28502" y2="44444"/>
                          <a14:foregroundMark x1="28502" y1="44444" x2="28502" y2="44444"/>
                          <a14:foregroundMark x1="33816" y1="37198" x2="34300" y2="36232"/>
                          <a14:foregroundMark x1="39614" y1="32367" x2="40097" y2="31884"/>
                          <a14:foregroundMark x1="41063" y1="30435" x2="41546" y2="30435"/>
                          <a14:foregroundMark x1="43961" y1="30435" x2="43961" y2="30435"/>
                          <a14:foregroundMark x1="42029" y1="7729" x2="42029" y2="7729"/>
                          <a14:foregroundMark x1="5797" y1="47826" x2="5797" y2="47826"/>
                          <a14:foregroundMark x1="70531" y1="57971" x2="70531" y2="57971"/>
                          <a14:foregroundMark x1="70531" y1="57971" x2="70531" y2="57971"/>
                          <a14:foregroundMark x1="72464" y1="62319" x2="72464" y2="62319"/>
                          <a14:foregroundMark x1="68116" y1="70531" x2="68116" y2="70531"/>
                          <a14:foregroundMark x1="96135" y1="53623" x2="96135" y2="53623"/>
                          <a14:foregroundMark x1="56039" y1="30435" x2="56039" y2="30435"/>
                          <a14:foregroundMark x1="50725" y1="6280" x2="50725" y2="6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450" y="195580"/>
              <a:ext cx="586740" cy="5867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2892" name="图片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91" b="98601" l="415" r="98548">
                          <a14:foregroundMark x1="42116" y1="37762" x2="42116" y2="37762"/>
                          <a14:foregroundMark x1="30290" y1="41958" x2="30290" y2="41958"/>
                          <a14:foregroundMark x1="24896" y1="35664" x2="24896" y2="35664"/>
                          <a14:foregroundMark x1="22407" y1="51748" x2="22407" y2="51748"/>
                          <a14:foregroundMark x1="23029" y1="58042" x2="23029" y2="58042"/>
                          <a14:foregroundMark x1="22407" y1="58741" x2="22407" y2="58741"/>
                          <a14:foregroundMark x1="22614" y1="53147" x2="22614" y2="53147"/>
                          <a14:foregroundMark x1="13485" y1="31469" x2="13485" y2="31469"/>
                          <a14:foregroundMark x1="7054" y1="39860" x2="7054" y2="39860"/>
                          <a14:foregroundMark x1="4564" y1="51748" x2="4564" y2="51748"/>
                          <a14:foregroundMark x1="3734" y1="22378" x2="3734" y2="22378"/>
                          <a14:foregroundMark x1="56639" y1="34266" x2="56846" y2="34266"/>
                          <a14:foregroundMark x1="72407" y1="46853" x2="72407" y2="46853"/>
                          <a14:foregroundMark x1="90871" y1="23776" x2="90871" y2="23776"/>
                          <a14:foregroundMark x1="96473" y1="18881" x2="96473" y2="18881"/>
                          <a14:foregroundMark x1="91079" y1="55245" x2="91079" y2="55245"/>
                          <a14:foregroundMark x1="90456" y1="67133" x2="90456" y2="67133"/>
                          <a14:foregroundMark x1="96318" y1="82009" x2="96266" y2="81119"/>
                          <a14:foregroundMark x1="10166" y1="42657" x2="10166" y2="42657"/>
                          <a14:foregroundMark x1="21784" y1="64336" x2="21784" y2="64336"/>
                          <a14:foregroundMark x1="21369" y1="67832" x2="21369" y2="67832"/>
                          <a14:foregroundMark x1="4357" y1="30070" x2="4357" y2="30070"/>
                          <a14:foregroundMark x1="3734" y1="84615" x2="3734" y2="84615"/>
                          <a14:foregroundMark x1="3527" y1="83217" x2="3527" y2="85315"/>
                          <a14:foregroundMark x1="3320" y1="90909" x2="3734" y2="86014"/>
                          <a14:foregroundMark x1="6224" y1="83217" x2="5602" y2="88112"/>
                          <a14:foregroundMark x1="7054" y1="85315" x2="8714" y2="84615"/>
                          <a14:foregroundMark x1="6017" y1="90909" x2="6017" y2="90909"/>
                          <a14:foregroundMark x1="5394" y1="90909" x2="5394" y2="90909"/>
                          <a14:foregroundMark x1="5602" y1="90210" x2="5602" y2="90210"/>
                          <a14:foregroundMark x1="5602" y1="89510" x2="5602" y2="89510"/>
                          <a14:foregroundMark x1="5602" y1="88811" x2="5602" y2="88811"/>
                          <a14:foregroundMark x1="5602" y1="90210" x2="5602" y2="90210"/>
                          <a14:foregroundMark x1="5602" y1="90210" x2="5602" y2="90210"/>
                          <a14:foregroundMark x1="10581" y1="83217" x2="10581" y2="83217"/>
                          <a14:foregroundMark x1="10581" y1="86713" x2="10581" y2="86713"/>
                          <a14:foregroundMark x1="10373" y1="88112" x2="10373" y2="88811"/>
                          <a14:foregroundMark x1="9959" y1="90909" x2="9959" y2="90909"/>
                          <a14:foregroundMark x1="9959" y1="91608" x2="9959" y2="91608"/>
                          <a14:foregroundMark x1="10373" y1="87413" x2="10373" y2="87413"/>
                          <a14:foregroundMark x1="10788" y1="84615" x2="9751" y2="90210"/>
                          <a14:foregroundMark x1="12033" y1="87413" x2="17427" y2="86713"/>
                          <a14:foregroundMark x1="14938" y1="90210" x2="17842" y2="92308"/>
                          <a14:foregroundMark x1="51996" y1="86102" x2="78887" y2="84557"/>
                          <a14:foregroundMark x1="39560" y1="86817" x2="51791" y2="86114"/>
                          <a14:foregroundMark x1="17012" y1="88112" x2="38967" y2="86851"/>
                          <a14:foregroundMark x1="40190" y1="91414" x2="10996" y2="95804"/>
                          <a14:foregroundMark x1="52444" y1="89571" x2="40769" y2="91327"/>
                          <a14:foregroundMark x1="66791" y1="87413" x2="52646" y2="89540"/>
                          <a14:foregroundMark x1="76093" y1="86014" x2="66791" y2="87413"/>
                          <a14:foregroundMark x1="79717" y1="85469" x2="76093" y2="86014"/>
                          <a14:foregroundMark x1="85392" y1="84615" x2="83649" y2="84877"/>
                          <a14:foregroundMark x1="10996" y1="95804" x2="21162" y2="87413"/>
                          <a14:foregroundMark x1="90636" y1="90192" x2="91749" y2="90082"/>
                          <a14:foregroundMark x1="87967" y1="87413" x2="91831" y2="86793"/>
                          <a14:foregroundMark x1="85475" y1="87723" x2="88589" y2="88112"/>
                          <a14:foregroundMark x1="79717" y1="87004" x2="80285" y2="87075"/>
                          <a14:foregroundMark x1="77386" y1="86713" x2="77386" y2="86713"/>
                          <a14:foregroundMark x1="71577" y1="86014" x2="79717" y2="86504"/>
                          <a14:foregroundMark x1="77910" y1="84615" x2="79758" y2="84494"/>
                          <a14:foregroundMark x1="67220" y1="85315" x2="77910" y2="84615"/>
                          <a14:foregroundMark x1="57884" y1="87413" x2="75934" y2="88811"/>
                          <a14:foregroundMark x1="53527" y1="86014" x2="69295" y2="86713"/>
                          <a14:foregroundMark x1="54630" y1="84615" x2="57469" y2="85315"/>
                          <a14:foregroundMark x1="51573" y1="83861" x2="54630" y2="84615"/>
                          <a14:foregroundMark x1="48963" y1="83217" x2="51355" y2="83807"/>
                          <a14:foregroundMark x1="1867" y1="97902" x2="13693" y2="97902"/>
                          <a14:foregroundMark x1="622" y1="89510" x2="14523" y2="91608"/>
                          <a14:foregroundMark x1="51964" y1="85931" x2="66390" y2="85315"/>
                          <a14:foregroundMark x1="39466" y1="86464" x2="51758" y2="85939"/>
                          <a14:foregroundMark x1="17220" y1="87413" x2="38870" y2="86489"/>
                          <a14:foregroundMark x1="66390" y1="85315" x2="63693" y2="87413"/>
                          <a14:foregroundMark x1="38726" y1="83704" x2="51245" y2="83916"/>
                          <a14:foregroundMark x1="9959" y1="83217" x2="38121" y2="83694"/>
                          <a14:foregroundMark x1="83321" y1="83273" x2="86100" y2="83217"/>
                          <a14:foregroundMark x1="51582" y1="83909" x2="79524" y2="83349"/>
                          <a14:foregroundMark x1="51245" y1="83916" x2="51375" y2="83913"/>
                          <a14:foregroundMark x1="67484" y1="97902" x2="66598" y2="98601"/>
                          <a14:foregroundMark x1="75463" y1="91608" x2="67484" y2="97902"/>
                          <a14:foregroundMark x1="77235" y1="90210" x2="75463" y2="91608"/>
                          <a14:foregroundMark x1="79009" y1="88811" x2="77235" y2="90210"/>
                          <a14:foregroundMark x1="79895" y1="88112" x2="79009" y2="88811"/>
                          <a14:foregroundMark x1="80413" y1="87703" x2="79895" y2="88112"/>
                          <a14:foregroundMark x1="84328" y1="84615" x2="83697" y2="85113"/>
                          <a14:foregroundMark x1="86100" y1="83217" x2="85214" y2="83916"/>
                          <a14:foregroundMark x1="58921" y1="97902" x2="58921" y2="97902"/>
                          <a14:foregroundMark x1="24274" y1="55245" x2="24274" y2="55245"/>
                          <a14:foregroundMark x1="22822" y1="60839" x2="22822" y2="60839"/>
                          <a14:foregroundMark x1="22822" y1="61538" x2="22822" y2="61538"/>
                          <a14:foregroundMark x1="3527" y1="87413" x2="3320" y2="90909"/>
                          <a14:foregroundMark x1="3942" y1="89510" x2="5602" y2="88112"/>
                          <a14:backgroundMark x1="8714" y1="42657" x2="8714" y2="42657"/>
                          <a14:backgroundMark x1="13071" y1="37762" x2="13071" y2="37762"/>
                          <a14:backgroundMark x1="13278" y1="47552" x2="13278" y2="47552"/>
                          <a14:backgroundMark x1="12656" y1="58042" x2="12656" y2="58042"/>
                          <a14:backgroundMark x1="22822" y1="59441" x2="22822" y2="59441"/>
                          <a14:backgroundMark x1="23237" y1="55944" x2="23237" y2="55944"/>
                          <a14:backgroundMark x1="7469" y1="67133" x2="7469" y2="67133"/>
                          <a14:backgroundMark x1="9751" y1="54545" x2="9751" y2="54545"/>
                          <a14:backgroundMark x1="21992" y1="60140" x2="21992" y2="60140"/>
                          <a14:backgroundMark x1="88797" y1="37063" x2="88797" y2="37063"/>
                          <a14:backgroundMark x1="94606" y1="22378" x2="94606" y2="22378"/>
                          <a14:backgroundMark x1="90871" y1="34266" x2="90871" y2="34266"/>
                          <a14:backgroundMark x1="92531" y1="37063" x2="92531" y2="37063"/>
                          <a14:backgroundMark x1="89834" y1="30070" x2="89834" y2="30070"/>
                          <a14:backgroundMark x1="93776" y1="16783" x2="93776" y2="16783"/>
                          <a14:backgroundMark x1="55809" y1="37762" x2="55809" y2="37762"/>
                          <a14:backgroundMark x1="58091" y1="39860" x2="58091" y2="39860"/>
                          <a14:backgroundMark x1="58714" y1="43357" x2="58714" y2="43357"/>
                          <a14:backgroundMark x1="23237" y1="57343" x2="23237" y2="57343"/>
                          <a14:backgroundMark x1="22407" y1="58741" x2="22407" y2="58741"/>
                          <a14:backgroundMark x1="7676" y1="55245" x2="7676" y2="55245"/>
                          <a14:backgroundMark x1="10166" y1="42657" x2="10166" y2="42657"/>
                          <a14:backgroundMark x1="98133" y1="82517" x2="97718" y2="99301"/>
                          <a14:backgroundMark x1="96266" y1="84615" x2="96266" y2="84615"/>
                          <a14:backgroundMark x1="92739" y1="90210" x2="92739" y2="90210"/>
                          <a14:backgroundMark x1="91494" y1="86713" x2="91494" y2="86713"/>
                          <a14:backgroundMark x1="90664" y1="90210" x2="90664" y2="90210"/>
                          <a14:backgroundMark x1="89419" y1="86713" x2="89419" y2="86713"/>
                          <a14:backgroundMark x1="89212" y1="89510" x2="89004" y2="94406"/>
                          <a14:backgroundMark x1="86307" y1="97902" x2="82780" y2="99301"/>
                          <a14:backgroundMark x1="85477" y1="89510" x2="85477" y2="89510"/>
                          <a14:backgroundMark x1="84855" y1="86713" x2="84855" y2="86713"/>
                          <a14:backgroundMark x1="85477" y1="84615" x2="85477" y2="84615"/>
                          <a14:backgroundMark x1="85892" y1="85315" x2="85892" y2="86713"/>
                          <a14:backgroundMark x1="85892" y1="88112" x2="85892" y2="88112"/>
                          <a14:backgroundMark x1="87344" y1="88112" x2="87344" y2="88112"/>
                          <a14:backgroundMark x1="87552" y1="88112" x2="87552" y2="88112"/>
                          <a14:backgroundMark x1="87759" y1="86713" x2="87759" y2="86713"/>
                          <a14:backgroundMark x1="87759" y1="86713" x2="87759" y2="86713"/>
                          <a14:backgroundMark x1="85477" y1="84615" x2="85477" y2="84615"/>
                          <a14:backgroundMark x1="84232" y1="86713" x2="84232" y2="86713"/>
                          <a14:backgroundMark x1="85062" y1="83916" x2="85062" y2="84615"/>
                          <a14:backgroundMark x1="80913" y1="88811" x2="80913" y2="88811"/>
                          <a14:backgroundMark x1="80498" y1="88811" x2="80498" y2="88811"/>
                          <a14:backgroundMark x1="80705" y1="86713" x2="80705" y2="86713"/>
                          <a14:backgroundMark x1="80705" y1="86713" x2="80705" y2="86713"/>
                          <a14:backgroundMark x1="79253" y1="86014" x2="79253" y2="86014"/>
                          <a14:backgroundMark x1="79046" y1="90210" x2="79046" y2="90210"/>
                          <a14:backgroundMark x1="79668" y1="84615" x2="79668" y2="84615"/>
                          <a14:backgroundMark x1="77593" y1="85315" x2="77593" y2="85315"/>
                          <a14:backgroundMark x1="76971" y1="91608" x2="76971" y2="91608"/>
                          <a14:backgroundMark x1="75311" y1="97203" x2="75311" y2="97203"/>
                          <a14:backgroundMark x1="73029" y1="99301" x2="73029" y2="99301"/>
                          <a14:backgroundMark x1="71162" y1="99301" x2="71162" y2="99301"/>
                          <a14:backgroundMark x1="65768" y1="97902" x2="65768" y2="97902"/>
                          <a14:backgroundMark x1="62863" y1="97902" x2="62863" y2="97902"/>
                          <a14:backgroundMark x1="58921" y1="99301" x2="58921" y2="99301"/>
                          <a14:backgroundMark x1="61826" y1="92308" x2="61826" y2="92308"/>
                          <a14:backgroundMark x1="60581" y1="87413" x2="60581" y2="87413"/>
                          <a14:backgroundMark x1="54357" y1="98601" x2="54149" y2="98601"/>
                          <a14:backgroundMark x1="51660" y1="92308" x2="51660" y2="92308"/>
                          <a14:backgroundMark x1="52075" y1="84615" x2="52075" y2="84615"/>
                          <a14:backgroundMark x1="51245" y1="88112" x2="51245" y2="88112"/>
                          <a14:backgroundMark x1="48755" y1="95804" x2="48755" y2="95804"/>
                          <a14:backgroundMark x1="48133" y1="91608" x2="48133" y2="91608"/>
                          <a14:backgroundMark x1="45228" y1="95804" x2="45228" y2="95804"/>
                          <a14:backgroundMark x1="42531" y1="97902" x2="42116" y2="98601"/>
                        </a14:backgroundRemoval>
                      </a14:imgEffect>
                    </a14:imgLayer>
                  </a14:imgProps>
                </a:ext>
              </a:extLst>
            </a:blip>
            <a:srcRect r="1352" b="20027"/>
            <a:stretch>
              <a:fillRect/>
            </a:stretch>
          </p:blipFill>
          <p:spPr>
            <a:xfrm>
              <a:off x="10504805" y="267970"/>
              <a:ext cx="1541599" cy="3702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1" y="215265"/>
            <a:ext cx="234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err="1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Loacl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本地模式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B5C8FC-25C4-471F-813F-A14C616C7DE8}"/>
              </a:ext>
            </a:extLst>
          </p:cNvPr>
          <p:cNvSpPr txBox="1"/>
          <p:nvPr/>
        </p:nvSpPr>
        <p:spPr>
          <a:xfrm>
            <a:off x="1656272" y="1224951"/>
            <a:ext cx="1393330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“开箱即用”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761439-C201-4C3A-92DE-86BCA0996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2" y="2343022"/>
            <a:ext cx="6974097" cy="37673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DAB598-570A-4CD4-BE85-AA2666B62FB7}"/>
              </a:ext>
            </a:extLst>
          </p:cNvPr>
          <p:cNvSpPr txBox="1"/>
          <p:nvPr/>
        </p:nvSpPr>
        <p:spPr>
          <a:xfrm>
            <a:off x="1656272" y="1799375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安装解压</a:t>
            </a:r>
            <a:r>
              <a:rPr lang="en-US" altLang="zh-CN" dirty="0"/>
              <a:t>spark 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运行</a:t>
            </a:r>
            <a:r>
              <a:rPr lang="en-US" altLang="zh-CN" dirty="0">
                <a:sym typeface="Wingdings" panose="05000000000000000000" pitchFamily="2" charset="2"/>
              </a:rPr>
              <a:t>bin</a:t>
            </a:r>
            <a:r>
              <a:rPr lang="zh-CN" altLang="en-US" dirty="0">
                <a:sym typeface="Wingdings" panose="05000000000000000000" pitchFamily="2" charset="2"/>
              </a:rPr>
              <a:t>目录下的</a:t>
            </a:r>
            <a:r>
              <a:rPr lang="en-US" altLang="zh-CN" dirty="0">
                <a:sym typeface="Wingdings" panose="05000000000000000000" pitchFamily="2" charset="2"/>
              </a:rPr>
              <a:t>spark-shell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056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277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err="1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Loacl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本地模式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EF516C-601D-42DB-B494-0B9ECE324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24" y="2987848"/>
            <a:ext cx="5885714" cy="942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741756-E81F-4B7E-9812-4804D930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25" y="4208197"/>
            <a:ext cx="5885714" cy="21904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95090A-14AD-4736-AC2D-C5B632958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24" y="1290094"/>
            <a:ext cx="5885714" cy="140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4996ACE-3A96-48E9-A0C0-79A37EC724E0}"/>
              </a:ext>
            </a:extLst>
          </p:cNvPr>
          <p:cNvSpPr txBox="1"/>
          <p:nvPr/>
        </p:nvSpPr>
        <p:spPr>
          <a:xfrm>
            <a:off x="7682474" y="1733508"/>
            <a:ext cx="378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打开web  UI http://master:4040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F2D895D-D291-4E67-A48E-B7AB0E38B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85" y="2987848"/>
            <a:ext cx="5073646" cy="26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5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80566" y="1302069"/>
            <a:ext cx="14308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独立集群搭建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4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25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Standalone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独立集群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DC91C-46A7-440E-AFDC-130B0EE06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0" y="1847645"/>
            <a:ext cx="8086820" cy="409241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D74EF0-C214-460D-9BD0-D6E19AA6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26315"/>
              </p:ext>
            </p:extLst>
          </p:nvPr>
        </p:nvGraphicFramePr>
        <p:xfrm>
          <a:off x="8599878" y="3893853"/>
          <a:ext cx="3237974" cy="1380468"/>
        </p:xfrm>
        <a:graphic>
          <a:graphicData uri="http://schemas.openxmlformats.org/drawingml/2006/table">
            <a:tbl>
              <a:tblPr/>
              <a:tblGrid>
                <a:gridCol w="1357416">
                  <a:extLst>
                    <a:ext uri="{9D8B030D-6E8A-4147-A177-3AD203B41FA5}">
                      <a16:colId xmlns:a16="http://schemas.microsoft.com/office/drawing/2014/main" val="3276635960"/>
                    </a:ext>
                  </a:extLst>
                </a:gridCol>
                <a:gridCol w="1880558">
                  <a:extLst>
                    <a:ext uri="{9D8B030D-6E8A-4147-A177-3AD203B41FA5}">
                      <a16:colId xmlns:a16="http://schemas.microsoft.com/office/drawing/2014/main" val="277278091"/>
                    </a:ext>
                  </a:extLst>
                </a:gridCol>
              </a:tblGrid>
              <a:tr h="270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服务器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运行角色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04276"/>
                  </a:ext>
                </a:extLst>
              </a:tr>
              <a:tr h="2993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master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master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503210"/>
                  </a:ext>
                </a:extLst>
              </a:tr>
              <a:tr h="2993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slave/worker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36807"/>
                  </a:ext>
                </a:extLst>
              </a:tr>
              <a:tr h="2543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slave/worker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26397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5665A9-BE1B-4B27-8C5A-BFB213389970}"/>
              </a:ext>
            </a:extLst>
          </p:cNvPr>
          <p:cNvSpPr txBox="1"/>
          <p:nvPr/>
        </p:nvSpPr>
        <p:spPr>
          <a:xfrm>
            <a:off x="8599878" y="3165541"/>
            <a:ext cx="1210588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集群规划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0E194C-BF54-4E01-9B76-C9102F98CF6A}"/>
              </a:ext>
            </a:extLst>
          </p:cNvPr>
          <p:cNvSpPr txBox="1"/>
          <p:nvPr/>
        </p:nvSpPr>
        <p:spPr>
          <a:xfrm>
            <a:off x="1039927" y="164253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原理：类似于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/>
              <a:t>YARN</a:t>
            </a:r>
            <a:r>
              <a:rPr lang="zh-CN" altLang="en-US" dirty="0"/>
              <a:t>集群</a:t>
            </a:r>
          </a:p>
        </p:txBody>
      </p:sp>
    </p:spTree>
    <p:extLst>
      <p:ext uri="{BB962C8B-B14F-4D97-AF65-F5344CB8AC3E}">
        <p14:creationId xmlns:p14="http://schemas.microsoft.com/office/powerpoint/2010/main" val="301287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345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Standalone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独立集群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6DED974-8CC8-4031-90CB-7C20F04AF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4" y="1505000"/>
            <a:ext cx="4847619" cy="1323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EA45CC-E379-4727-AB95-D4BEE738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5" y="3308174"/>
            <a:ext cx="4847619" cy="22666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1A232D4-0B64-4D36-9516-3F3CDB60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55" y="2929669"/>
            <a:ext cx="6121059" cy="264517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E71E62B-BA80-453D-BB81-1730C867CE89}"/>
              </a:ext>
            </a:extLst>
          </p:cNvPr>
          <p:cNvSpPr txBox="1"/>
          <p:nvPr/>
        </p:nvSpPr>
        <p:spPr>
          <a:xfrm>
            <a:off x="5522455" y="2174369"/>
            <a:ext cx="378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打开web  UI http://master:</a:t>
            </a:r>
            <a:r>
              <a:rPr lang="en-US" altLang="zh-CN" dirty="0"/>
              <a:t>8080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D319446-8DF2-4D15-A104-C637A37C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2" y="1062715"/>
            <a:ext cx="6285714" cy="704762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346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Standalone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独立集群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F184D-309F-4CFF-BBD5-B3767EE6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22" y="2276619"/>
            <a:ext cx="6285714" cy="11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C5A105-0D86-40E2-813B-A7FF320AA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2" y="1705190"/>
            <a:ext cx="6285714" cy="571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109E41-6DE7-4CF7-8D0C-60EED95CE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3729038"/>
            <a:ext cx="8309017" cy="28562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702E973-FCFE-4904-8ECB-6A173E1D7792}"/>
              </a:ext>
            </a:extLst>
          </p:cNvPr>
          <p:cNvSpPr txBox="1"/>
          <p:nvPr/>
        </p:nvSpPr>
        <p:spPr>
          <a:xfrm>
            <a:off x="9482827" y="372903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http://master:9870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26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Highly Available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49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69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Highly Available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39E240-8C7C-402B-97CD-7B1D965D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4" y="1743199"/>
            <a:ext cx="8980737" cy="43883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78D505-E166-4D55-8F7E-7EE01BA85821}"/>
              </a:ext>
            </a:extLst>
          </p:cNvPr>
          <p:cNvSpPr txBox="1"/>
          <p:nvPr/>
        </p:nvSpPr>
        <p:spPr>
          <a:xfrm>
            <a:off x="3185232" y="1107300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zookeeper</a:t>
            </a:r>
            <a:r>
              <a:rPr lang="zh-CN" altLang="en-US" dirty="0"/>
              <a:t>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0604B7-E5D9-4DBD-9CAB-02D4F0567B1F}"/>
              </a:ext>
            </a:extLst>
          </p:cNvPr>
          <p:cNvSpPr txBox="1"/>
          <p:nvPr/>
        </p:nvSpPr>
        <p:spPr>
          <a:xfrm>
            <a:off x="485929" y="1179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424718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69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Highly Available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C05BB2-515E-401F-AC0E-6D1A6990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00" y="4503601"/>
            <a:ext cx="6155023" cy="17417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B314FA-1F79-4BBB-BB22-AF9224D77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624" y="1274238"/>
            <a:ext cx="6108376" cy="27654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FA78E0-C1DC-46DB-BBCA-F94493FE6299}"/>
              </a:ext>
            </a:extLst>
          </p:cNvPr>
          <p:cNvSpPr txBox="1"/>
          <p:nvPr/>
        </p:nvSpPr>
        <p:spPr>
          <a:xfrm>
            <a:off x="485929" y="1179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209805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369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Highly Available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B18276-2BC7-48DA-9A88-A11FD70499D3}"/>
              </a:ext>
            </a:extLst>
          </p:cNvPr>
          <p:cNvSpPr txBox="1"/>
          <p:nvPr/>
        </p:nvSpPr>
        <p:spPr>
          <a:xfrm>
            <a:off x="485929" y="1179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测试步骤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EC708-73F5-4898-983F-2C29D9EA7C66}"/>
              </a:ext>
            </a:extLst>
          </p:cNvPr>
          <p:cNvSpPr txBox="1"/>
          <p:nvPr/>
        </p:nvSpPr>
        <p:spPr>
          <a:xfrm>
            <a:off x="863600" y="2336800"/>
            <a:ext cx="5638800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启动</a:t>
            </a:r>
            <a:r>
              <a:rPr lang="en-US" altLang="zh-CN" sz="2400" dirty="0" err="1"/>
              <a:t>zk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master</a:t>
            </a:r>
            <a:r>
              <a:rPr lang="zh-CN" altLang="en-US" sz="2400" dirty="0"/>
              <a:t>启动</a:t>
            </a:r>
            <a:r>
              <a:rPr lang="en-US" altLang="zh-CN" sz="2400" dirty="0"/>
              <a:t>spark</a:t>
            </a:r>
            <a:r>
              <a:rPr lang="zh-CN" altLang="en-US" sz="2400" dirty="0"/>
              <a:t>集群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slave1</a:t>
            </a:r>
            <a:r>
              <a:rPr lang="zh-CN" altLang="en-US" sz="2400" dirty="0"/>
              <a:t>上单独挂个</a:t>
            </a:r>
            <a:r>
              <a:rPr lang="en-US" altLang="zh-CN" sz="2400" dirty="0"/>
              <a:t>master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查看</a:t>
            </a:r>
            <a:r>
              <a:rPr lang="en-US" altLang="zh-CN" sz="2400" dirty="0"/>
              <a:t>master:8080</a:t>
            </a:r>
            <a:r>
              <a:rPr lang="zh-CN" altLang="en-US" sz="2400" dirty="0"/>
              <a:t> 和</a:t>
            </a:r>
            <a:r>
              <a:rPr lang="en-US" altLang="zh-CN" sz="2400" dirty="0"/>
              <a:t>slave1:8080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模拟</a:t>
            </a:r>
            <a:r>
              <a:rPr lang="en-US" altLang="zh-CN" sz="2400" dirty="0"/>
              <a:t>master</a:t>
            </a:r>
            <a:r>
              <a:rPr lang="zh-CN" altLang="en-US" sz="2400" dirty="0"/>
              <a:t>故障（</a:t>
            </a:r>
            <a:r>
              <a:rPr lang="en-US" altLang="zh-CN" sz="2400" dirty="0"/>
              <a:t>kill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再次查看</a:t>
            </a:r>
            <a:r>
              <a:rPr lang="en-US" altLang="zh-CN" sz="2400" dirty="0"/>
              <a:t>master:8080</a:t>
            </a:r>
            <a:r>
              <a:rPr lang="zh-CN" altLang="en-US" sz="2400" dirty="0"/>
              <a:t> 和</a:t>
            </a:r>
            <a:r>
              <a:rPr lang="en-US" altLang="zh-CN" sz="2400" dirty="0"/>
              <a:t>slave1:8080 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A792E8-F9DA-4C9F-803B-E34F2977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68" y="1045349"/>
            <a:ext cx="2132464" cy="2089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CD3B4C-625A-4AD3-A05C-3625C3125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418" y="1045349"/>
            <a:ext cx="2132464" cy="22228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480CB-B84A-457F-9C3F-033657FB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350" y="4153834"/>
            <a:ext cx="1830205" cy="22228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C5B744-A76C-4F27-A351-5F76029A4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646" y="4153834"/>
            <a:ext cx="1990969" cy="23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20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6" name="公众号：陈西设计之家。微信搜索即可"/>
          <p:cNvSpPr txBox="1"/>
          <p:nvPr>
            <p:custDataLst>
              <p:tags r:id="rId2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200">
              <a:defRPr/>
            </a:pPr>
            <a:r>
              <a:rPr lang="en-US" altLang="zh-CN" sz="303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7" name="Freeform 7"/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/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23727" y="742331"/>
            <a:ext cx="3378952" cy="750207"/>
            <a:chOff x="5886452" y="1080704"/>
            <a:chExt cx="3378952" cy="750207"/>
          </a:xfrm>
        </p:grpSpPr>
        <p:sp>
          <p:nvSpPr>
            <p:cNvPr id="15" name="文本框 14"/>
            <p:cNvSpPr txBox="1"/>
            <p:nvPr/>
          </p:nvSpPr>
          <p:spPr>
            <a:xfrm>
              <a:off x="7086602" y="1115956"/>
              <a:ext cx="2178802" cy="63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695810" y="1922890"/>
            <a:ext cx="3269947" cy="750207"/>
            <a:chOff x="5886452" y="2401510"/>
            <a:chExt cx="3269947" cy="750207"/>
          </a:xfrm>
        </p:grpSpPr>
        <p:sp>
          <p:nvSpPr>
            <p:cNvPr id="22" name="文本框 21"/>
            <p:cNvSpPr txBox="1"/>
            <p:nvPr/>
          </p:nvSpPr>
          <p:spPr>
            <a:xfrm>
              <a:off x="7086602" y="2436762"/>
              <a:ext cx="2069797" cy="63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Local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943288" y="3206377"/>
            <a:ext cx="4729480" cy="706755"/>
            <a:chOff x="5911218" y="3764795"/>
            <a:chExt cx="4729723" cy="1163899"/>
          </a:xfrm>
        </p:grpSpPr>
        <p:sp>
          <p:nvSpPr>
            <p:cNvPr id="29" name="文本框 28"/>
            <p:cNvSpPr txBox="1"/>
            <p:nvPr/>
          </p:nvSpPr>
          <p:spPr>
            <a:xfrm>
              <a:off x="6964737" y="3770024"/>
              <a:ext cx="3676204" cy="1042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独立集群模式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1218" y="3764795"/>
              <a:ext cx="971550" cy="1163899"/>
              <a:chOff x="5911218" y="1143693"/>
              <a:chExt cx="971550" cy="116389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911218" y="1143693"/>
                <a:ext cx="971550" cy="116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237559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779218" y="4396462"/>
            <a:ext cx="5284683" cy="1224118"/>
            <a:chOff x="5886452" y="4907005"/>
            <a:chExt cx="4673207" cy="1563603"/>
          </a:xfrm>
        </p:grpSpPr>
        <p:sp>
          <p:nvSpPr>
            <p:cNvPr id="36" name="文本框 35"/>
            <p:cNvSpPr txBox="1"/>
            <p:nvPr/>
          </p:nvSpPr>
          <p:spPr>
            <a:xfrm>
              <a:off x="7063804" y="4907005"/>
              <a:ext cx="3495855" cy="156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Highly Available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86452" y="4948282"/>
              <a:ext cx="971550" cy="923920"/>
              <a:chOff x="5886452" y="1080704"/>
              <a:chExt cx="971550" cy="92392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/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87F1813-41DA-42FE-98A7-0AD296E557F6}"/>
              </a:ext>
            </a:extLst>
          </p:cNvPr>
          <p:cNvGrpSpPr/>
          <p:nvPr/>
        </p:nvGrpSpPr>
        <p:grpSpPr>
          <a:xfrm>
            <a:off x="5512314" y="5585391"/>
            <a:ext cx="5284682" cy="755638"/>
            <a:chOff x="5886452" y="4907005"/>
            <a:chExt cx="4673206" cy="965199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6F68325-3DE4-4E71-A188-2E4E14BFF02D}"/>
                </a:ext>
              </a:extLst>
            </p:cNvPr>
            <p:cNvSpPr txBox="1"/>
            <p:nvPr/>
          </p:nvSpPr>
          <p:spPr>
            <a:xfrm>
              <a:off x="7063803" y="4907005"/>
              <a:ext cx="3495855" cy="80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 On Yarn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346755E-529A-4985-8014-F0CC9F9FCB9A}"/>
                </a:ext>
              </a:extLst>
            </p:cNvPr>
            <p:cNvGrpSpPr/>
            <p:nvPr/>
          </p:nvGrpSpPr>
          <p:grpSpPr>
            <a:xfrm>
              <a:off x="5886452" y="4948282"/>
              <a:ext cx="971550" cy="923922"/>
              <a:chOff x="5886452" y="1080704"/>
              <a:chExt cx="971550" cy="923922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127014-E3BB-4FEF-811C-FB71B8BF87E7}"/>
                  </a:ext>
                </a:extLst>
              </p:cNvPr>
              <p:cNvSpPr txBox="1"/>
              <p:nvPr/>
            </p:nvSpPr>
            <p:spPr>
              <a:xfrm>
                <a:off x="5886452" y="1101866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05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F622066-F063-4475-AF3C-CCAADBA7D238}"/>
                  </a:ext>
                </a:extLst>
              </p:cNvPr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369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Highly Available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B18276-2BC7-48DA-9A88-A11FD70499D3}"/>
              </a:ext>
            </a:extLst>
          </p:cNvPr>
          <p:cNvSpPr txBox="1"/>
          <p:nvPr/>
        </p:nvSpPr>
        <p:spPr>
          <a:xfrm>
            <a:off x="485929" y="1179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问题查改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3C25BA-9BBB-47EB-B9E6-0B52A84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6" y="2823327"/>
            <a:ext cx="6420488" cy="19614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EFAFB2-B027-425A-9286-13DB1D2D4F62}"/>
              </a:ext>
            </a:extLst>
          </p:cNvPr>
          <p:cNvSpPr txBox="1"/>
          <p:nvPr/>
        </p:nvSpPr>
        <p:spPr>
          <a:xfrm>
            <a:off x="485929" y="1860551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问题：</a:t>
            </a:r>
            <a:r>
              <a:rPr lang="en-US" altLang="zh-CN" dirty="0"/>
              <a:t>8080</a:t>
            </a:r>
            <a:r>
              <a:rPr lang="zh-CN" altLang="en-US" dirty="0"/>
              <a:t>、</a:t>
            </a:r>
            <a:r>
              <a:rPr lang="en-US" altLang="zh-CN" dirty="0"/>
              <a:t>4040</a:t>
            </a:r>
            <a:r>
              <a:rPr lang="zh-CN" altLang="en-US" dirty="0"/>
              <a:t>界面</a:t>
            </a:r>
            <a:r>
              <a:rPr lang="en-US" altLang="zh-CN" dirty="0"/>
              <a:t>404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4CA0B8-6706-42A9-886C-23A87466B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9844"/>
            <a:ext cx="5904762" cy="10761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235EF5-AC8D-4329-8CE5-5FA3D86040C3}"/>
              </a:ext>
            </a:extLst>
          </p:cNvPr>
          <p:cNvSpPr txBox="1"/>
          <p:nvPr/>
        </p:nvSpPr>
        <p:spPr>
          <a:xfrm>
            <a:off x="6053120" y="1082774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查看端口占用情况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BD3C3E-C819-4585-B552-B3F9AE61B9DF}"/>
              </a:ext>
            </a:extLst>
          </p:cNvPr>
          <p:cNvSpPr txBox="1"/>
          <p:nvPr/>
        </p:nvSpPr>
        <p:spPr>
          <a:xfrm>
            <a:off x="6053120" y="3404477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查看</a:t>
            </a:r>
            <a:r>
              <a:rPr lang="en-US" altLang="zh-CN" dirty="0"/>
              <a:t>zookeeper</a:t>
            </a:r>
            <a:r>
              <a:rPr lang="zh-CN" altLang="en-US" dirty="0"/>
              <a:t>启动日志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D443F4-705C-45C4-B891-FB853CAB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3926067"/>
            <a:ext cx="6209562" cy="12636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73FD23-677F-4AE3-AF99-25032F2C2A14}"/>
              </a:ext>
            </a:extLst>
          </p:cNvPr>
          <p:cNvSpPr txBox="1"/>
          <p:nvPr/>
        </p:nvSpPr>
        <p:spPr>
          <a:xfrm>
            <a:off x="5907310" y="5688300"/>
            <a:ext cx="25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AdminServer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端口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CD2F33-9471-4FA8-8F7D-AC5812AEF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5519537"/>
            <a:ext cx="3380952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43225" y="3940505"/>
            <a:ext cx="630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On Yarn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7154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On Yarn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305" y="1088390"/>
            <a:ext cx="14706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039EF3-5AC9-4895-A831-B0D872AA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635" y="2021401"/>
            <a:ext cx="3876190" cy="29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A57C7-2625-4791-8E6C-CDD9A0C6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87" y="1909522"/>
            <a:ext cx="4552127" cy="30737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065E79-9E3D-4374-B6C0-755BA3B36BBB}"/>
              </a:ext>
            </a:extLst>
          </p:cNvPr>
          <p:cNvSpPr txBox="1"/>
          <p:nvPr/>
        </p:nvSpPr>
        <p:spPr>
          <a:xfrm>
            <a:off x="3084262" y="503915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Yarn</a:t>
            </a:r>
            <a:endParaRPr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C2075A-9E68-41DF-B480-97F6B6EE9AA4}"/>
              </a:ext>
            </a:extLst>
          </p:cNvPr>
          <p:cNvSpPr txBox="1"/>
          <p:nvPr/>
        </p:nvSpPr>
        <p:spPr>
          <a:xfrm>
            <a:off x="8754026" y="503915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Spark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F2477-A7F1-4B81-B983-10441BD8D273}"/>
              </a:ext>
            </a:extLst>
          </p:cNvPr>
          <p:cNvSpPr txBox="1"/>
          <p:nvPr/>
        </p:nvSpPr>
        <p:spPr>
          <a:xfrm>
            <a:off x="1996986" y="550081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成熟稳定，支持多种调度策略</a:t>
            </a:r>
            <a:endParaRPr lang="en-US" altLang="zh-CN" dirty="0"/>
          </a:p>
          <a:p>
            <a:r>
              <a:rPr lang="zh-CN" altLang="en-US" dirty="0"/>
              <a:t>如：</a:t>
            </a:r>
            <a:r>
              <a:rPr lang="en-US" altLang="zh-CN" dirty="0"/>
              <a:t>FIFO</a:t>
            </a:r>
            <a:r>
              <a:rPr lang="zh-CN" altLang="en-US" dirty="0"/>
              <a:t>、</a:t>
            </a:r>
            <a:r>
              <a:rPr lang="en-US" altLang="zh-CN" dirty="0"/>
              <a:t>Capacity</a:t>
            </a:r>
            <a:r>
              <a:rPr lang="zh-CN" altLang="en-US" dirty="0"/>
              <a:t>、</a:t>
            </a:r>
            <a:r>
              <a:rPr lang="en-US" altLang="zh-CN" dirty="0"/>
              <a:t>Fair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On Yarn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305" y="1088390"/>
            <a:ext cx="14706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3960CD-37E7-47EA-B038-1F4F4C5C2CD7}"/>
              </a:ext>
            </a:extLst>
          </p:cNvPr>
          <p:cNvSpPr txBox="1"/>
          <p:nvPr/>
        </p:nvSpPr>
        <p:spPr>
          <a:xfrm>
            <a:off x="1172845" y="177932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在</a:t>
            </a:r>
            <a:r>
              <a:rPr lang="en-US" altLang="zh-CN" dirty="0"/>
              <a:t>Spark</a:t>
            </a:r>
            <a:r>
              <a:rPr lang="zh-CN" altLang="en-US" dirty="0"/>
              <a:t>上配置</a:t>
            </a:r>
            <a:r>
              <a:rPr lang="en-US" altLang="zh-CN" dirty="0" err="1"/>
              <a:t>hdfs</a:t>
            </a:r>
            <a:r>
              <a:rPr lang="zh-CN" altLang="en-US" dirty="0"/>
              <a:t>和</a:t>
            </a:r>
            <a:r>
              <a:rPr lang="en-US" altLang="zh-CN" dirty="0"/>
              <a:t>yarn</a:t>
            </a:r>
            <a:r>
              <a:rPr lang="zh-CN" altLang="en-US" dirty="0"/>
              <a:t>集群路径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4EEF9F-7990-4846-AE21-F59611F6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45" y="2360463"/>
            <a:ext cx="5142857" cy="100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9F6FB16-924E-4DD7-AC17-1D8CA3D025EA}"/>
              </a:ext>
            </a:extLst>
          </p:cNvPr>
          <p:cNvSpPr txBox="1"/>
          <p:nvPr/>
        </p:nvSpPr>
        <p:spPr>
          <a:xfrm>
            <a:off x="1172845" y="3617085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配置</a:t>
            </a:r>
            <a:r>
              <a:rPr lang="en-US" altLang="zh-CN" dirty="0"/>
              <a:t>yarn</a:t>
            </a:r>
            <a:r>
              <a:rPr lang="zh-CN" altLang="en-US" dirty="0"/>
              <a:t>的历史服务器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309706B-9C8E-4867-81CF-1648A495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45" y="4162534"/>
            <a:ext cx="5142857" cy="131428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22D7AFB-666E-4CBB-83BB-94AB91B77C85}"/>
              </a:ext>
            </a:extLst>
          </p:cNvPr>
          <p:cNvSpPr txBox="1"/>
          <p:nvPr/>
        </p:nvSpPr>
        <p:spPr>
          <a:xfrm>
            <a:off x="6622864" y="1719113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配置</a:t>
            </a:r>
            <a:r>
              <a:rPr lang="en-US" altLang="zh-CN" dirty="0"/>
              <a:t>yarn</a:t>
            </a:r>
            <a:r>
              <a:rPr lang="zh-CN" altLang="en-US" dirty="0"/>
              <a:t>的历史服务器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E1D406-F88C-4E0E-9377-5FC5E7443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864" y="2203812"/>
            <a:ext cx="5466667" cy="14857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88CB7D-E742-45D0-B131-74B59A7B3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64" y="3924439"/>
            <a:ext cx="5466667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On Yarn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D5FDE6-0714-4221-83CB-F4470FC9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646892"/>
            <a:ext cx="5133333" cy="10952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8B6109-F63D-4549-ACF8-C29D613A5941}"/>
              </a:ext>
            </a:extLst>
          </p:cNvPr>
          <p:cNvSpPr txBox="1"/>
          <p:nvPr/>
        </p:nvSpPr>
        <p:spPr>
          <a:xfrm>
            <a:off x="679450" y="11343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启动服务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E3B37F-F360-4AC3-81AB-2FD6C0D7FEF7}"/>
              </a:ext>
            </a:extLst>
          </p:cNvPr>
          <p:cNvSpPr txBox="1"/>
          <p:nvPr/>
        </p:nvSpPr>
        <p:spPr>
          <a:xfrm>
            <a:off x="490747" y="3121309"/>
            <a:ext cx="6259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Spark HistoryServer服务WEB UI页面：http://master:18080/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B266DF-9E58-4650-8360-13920D1E8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2" y="3564224"/>
            <a:ext cx="7960617" cy="28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Freeform 5"/>
          <p:cNvSpPr>
            <a:spLocks noEditPoints="1"/>
          </p:cNvSpPr>
          <p:nvPr/>
        </p:nvSpPr>
        <p:spPr bwMode="auto">
          <a:xfrm rot="21029562">
            <a:off x="913242" y="1485081"/>
            <a:ext cx="819113" cy="81906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794374" y="1578020"/>
            <a:ext cx="241363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08735" y="234950"/>
            <a:ext cx="2534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On Yarn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5F233CD-E457-4ECA-9B40-E7D12C5576EE}"/>
              </a:ext>
            </a:extLst>
          </p:cNvPr>
          <p:cNvSpPr>
            <a:spLocks noEditPoints="1"/>
          </p:cNvSpPr>
          <p:nvPr/>
        </p:nvSpPr>
        <p:spPr bwMode="auto">
          <a:xfrm rot="21029562">
            <a:off x="6772175" y="1485081"/>
            <a:ext cx="819113" cy="81906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DCCCFE-B2AA-41BF-9620-F213139DBD65}"/>
              </a:ext>
            </a:extLst>
          </p:cNvPr>
          <p:cNvSpPr txBox="1"/>
          <p:nvPr/>
        </p:nvSpPr>
        <p:spPr>
          <a:xfrm>
            <a:off x="7653307" y="1578020"/>
            <a:ext cx="250214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AFEB9A-CC34-406D-B536-3B97355C7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5" y="2897192"/>
            <a:ext cx="5481844" cy="2490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D38107-8C5B-4ECA-A264-8F66DB681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2965513"/>
            <a:ext cx="5381518" cy="27093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1" y="215265"/>
            <a:ext cx="10042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CD8587-3724-4511-B37F-62C5E040642A}"/>
              </a:ext>
            </a:extLst>
          </p:cNvPr>
          <p:cNvSpPr txBox="1"/>
          <p:nvPr/>
        </p:nvSpPr>
        <p:spPr>
          <a:xfrm>
            <a:off x="868959" y="1582340"/>
            <a:ext cx="5269391" cy="42473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常用端口号：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spark: 4040 </a:t>
            </a:r>
            <a:r>
              <a:rPr lang="zh-CN" altLang="en-US" dirty="0"/>
              <a:t>任务运行</a:t>
            </a:r>
            <a:r>
              <a:rPr lang="en-US" altLang="zh-CN" dirty="0"/>
              <a:t>web-</a:t>
            </a:r>
            <a:r>
              <a:rPr lang="en-US" altLang="zh-CN" dirty="0" err="1"/>
              <a:t>ui</a:t>
            </a:r>
            <a:r>
              <a:rPr lang="zh-CN" altLang="en-US" dirty="0"/>
              <a:t>界面端口</a:t>
            </a:r>
          </a:p>
          <a:p>
            <a:endParaRPr lang="zh-CN" altLang="en-US" dirty="0"/>
          </a:p>
          <a:p>
            <a:r>
              <a:rPr lang="en-US" altLang="zh-CN" dirty="0"/>
              <a:t>spark: 8080 spark</a:t>
            </a:r>
            <a:r>
              <a:rPr lang="zh-CN" altLang="en-US" dirty="0"/>
              <a:t>集群</a:t>
            </a:r>
            <a:r>
              <a:rPr lang="en-US" altLang="zh-CN" dirty="0"/>
              <a:t>web-</a:t>
            </a:r>
            <a:r>
              <a:rPr lang="en-US" altLang="zh-CN" dirty="0" err="1"/>
              <a:t>ui</a:t>
            </a:r>
            <a:r>
              <a:rPr lang="zh-CN" altLang="en-US" dirty="0"/>
              <a:t>界面端口</a:t>
            </a:r>
          </a:p>
          <a:p>
            <a:endParaRPr lang="en-US" altLang="zh-CN" dirty="0"/>
          </a:p>
          <a:p>
            <a:r>
              <a:rPr lang="en-US" altLang="zh-CN" dirty="0"/>
              <a:t>spark:</a:t>
            </a:r>
            <a:r>
              <a:rPr lang="zh-CN" altLang="en-US" dirty="0"/>
              <a:t> </a:t>
            </a:r>
            <a:r>
              <a:rPr lang="en-US" altLang="zh-CN" dirty="0"/>
              <a:t>18080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历史服务器</a:t>
            </a:r>
            <a:r>
              <a:rPr lang="en-US" altLang="zh-CN" dirty="0"/>
              <a:t>web-</a:t>
            </a:r>
            <a:r>
              <a:rPr lang="en-US" altLang="zh-CN" dirty="0" err="1"/>
              <a:t>ui</a:t>
            </a:r>
            <a:r>
              <a:rPr lang="zh-CN" altLang="en-US" dirty="0"/>
              <a:t>端口</a:t>
            </a:r>
          </a:p>
          <a:p>
            <a:endParaRPr lang="en-US" altLang="zh-CN" dirty="0"/>
          </a:p>
          <a:p>
            <a:r>
              <a:rPr lang="en-US" altLang="zh-CN" dirty="0"/>
              <a:t>spark: 8088 yarn</a:t>
            </a:r>
            <a:r>
              <a:rPr lang="zh-CN" altLang="en-US" dirty="0"/>
              <a:t>集群</a:t>
            </a:r>
            <a:r>
              <a:rPr lang="en-US" altLang="zh-CN" dirty="0"/>
              <a:t> web-</a:t>
            </a:r>
            <a:r>
              <a:rPr lang="en-US" altLang="zh-CN" dirty="0" err="1"/>
              <a:t>ui</a:t>
            </a:r>
            <a:r>
              <a:rPr lang="zh-CN" altLang="en-US" dirty="0"/>
              <a:t>界面端口</a:t>
            </a:r>
            <a:endParaRPr lang="zh-CN" altLang="en-US" b="1" dirty="0"/>
          </a:p>
          <a:p>
            <a:endParaRPr lang="zh-CN" altLang="en-US" dirty="0"/>
          </a:p>
          <a:p>
            <a:r>
              <a:rPr lang="en-US" altLang="zh-CN" dirty="0"/>
              <a:t>hadoop:9870/50070(</a:t>
            </a:r>
            <a:r>
              <a:rPr lang="zh-CN" altLang="en-US" dirty="0"/>
              <a:t>老版本</a:t>
            </a:r>
            <a:r>
              <a:rPr lang="en-US" altLang="zh-CN" dirty="0"/>
              <a:t>)</a:t>
            </a:r>
            <a:r>
              <a:rPr lang="zh-CN" altLang="en-US" dirty="0"/>
              <a:t>集群</a:t>
            </a:r>
            <a:r>
              <a:rPr lang="en-US" altLang="zh-CN" dirty="0"/>
              <a:t>web-</a:t>
            </a:r>
            <a:r>
              <a:rPr lang="en-US" altLang="zh-CN" dirty="0" err="1"/>
              <a:t>ui</a:t>
            </a:r>
            <a:r>
              <a:rPr lang="zh-CN" altLang="en-US" dirty="0"/>
              <a:t>界面端口</a:t>
            </a:r>
          </a:p>
          <a:p>
            <a:endParaRPr lang="zh-CN" altLang="en-US" dirty="0"/>
          </a:p>
          <a:p>
            <a:r>
              <a:rPr lang="en-US" altLang="zh-CN" dirty="0"/>
              <a:t>hadoop:8020/9000(</a:t>
            </a:r>
            <a:r>
              <a:rPr lang="zh-CN" altLang="en-US" dirty="0"/>
              <a:t>老版本</a:t>
            </a:r>
            <a:r>
              <a:rPr lang="en-US" altLang="zh-CN" dirty="0"/>
              <a:t>) </a:t>
            </a:r>
            <a:r>
              <a:rPr lang="zh-CN" altLang="en-US" dirty="0"/>
              <a:t>文件上传下载通信端口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/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7855" y="2527300"/>
            <a:ext cx="333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551045" y="4119245"/>
            <a:ext cx="309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</a:rPr>
              <a:t>Reported By WuTao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505325" y="4088748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82820" y="3171825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8294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3300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75945" y="5130800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222" y="1389906"/>
            <a:ext cx="2680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ym typeface="+mn-ea"/>
              </a:rPr>
              <a:t>Spark </a:t>
            </a:r>
            <a:r>
              <a:rPr lang="zh-CN" altLang="en-US" b="1" dirty="0">
                <a:sym typeface="+mn-ea"/>
              </a:rPr>
              <a:t>是用于大规模数据处理的统一分析引擎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7BEEDB-BB0A-4BA3-9704-6C95C1602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668" y="954275"/>
            <a:ext cx="2246851" cy="12405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6EC85F-B2E5-40CF-93FD-808FD1B8F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194868"/>
            <a:ext cx="8084861" cy="3991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3130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75945" y="5130800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C08F6F-063F-4501-9A23-1E9C7FB05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6" y="1583838"/>
            <a:ext cx="8590950" cy="44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6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4146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75945" y="5130800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7BEEDB-BB0A-4BA3-9704-6C95C1602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668" y="954275"/>
            <a:ext cx="2246851" cy="1240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516A3A-B133-4A8A-8AB8-1616C95FB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54" y="1869548"/>
            <a:ext cx="7547482" cy="429457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4248A3C-3659-43B1-9266-ECD01FF825DA}"/>
              </a:ext>
            </a:extLst>
          </p:cNvPr>
          <p:cNvCxnSpPr/>
          <p:nvPr/>
        </p:nvCxnSpPr>
        <p:spPr>
          <a:xfrm flipH="1" flipV="1">
            <a:off x="8865704" y="3120887"/>
            <a:ext cx="993913" cy="4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B3AB497-6191-423E-B0C2-1770138D1CF6}"/>
              </a:ext>
            </a:extLst>
          </p:cNvPr>
          <p:cNvSpPr txBox="1"/>
          <p:nvPr/>
        </p:nvSpPr>
        <p:spPr>
          <a:xfrm>
            <a:off x="9859617" y="36209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核心组件</a:t>
            </a:r>
          </a:p>
        </p:txBody>
      </p:sp>
    </p:spTree>
    <p:extLst>
      <p:ext uri="{BB962C8B-B14F-4D97-AF65-F5344CB8AC3E}">
        <p14:creationId xmlns:p14="http://schemas.microsoft.com/office/powerpoint/2010/main" val="354501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37285" y="21526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Spark3.0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52422" y="1281919"/>
            <a:ext cx="4640388" cy="4879771"/>
            <a:chOff x="6705124" y="1281919"/>
            <a:chExt cx="4640388" cy="4879771"/>
          </a:xfrm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8153718" y="4208643"/>
              <a:ext cx="1663127" cy="1953047"/>
            </a:xfrm>
            <a:custGeom>
              <a:avLst/>
              <a:gdLst>
                <a:gd name="T0" fmla="*/ 27 w 764"/>
                <a:gd name="T1" fmla="*/ 536 h 897"/>
                <a:gd name="T2" fmla="*/ 37 w 764"/>
                <a:gd name="T3" fmla="*/ 614 h 897"/>
                <a:gd name="T4" fmla="*/ 23 w 764"/>
                <a:gd name="T5" fmla="*/ 649 h 897"/>
                <a:gd name="T6" fmla="*/ 171 w 764"/>
                <a:gd name="T7" fmla="*/ 735 h 897"/>
                <a:gd name="T8" fmla="*/ 170 w 764"/>
                <a:gd name="T9" fmla="*/ 764 h 897"/>
                <a:gd name="T10" fmla="*/ 197 w 764"/>
                <a:gd name="T11" fmla="*/ 887 h 897"/>
                <a:gd name="T12" fmla="*/ 589 w 764"/>
                <a:gd name="T13" fmla="*/ 897 h 897"/>
                <a:gd name="T14" fmla="*/ 522 w 764"/>
                <a:gd name="T15" fmla="*/ 818 h 897"/>
                <a:gd name="T16" fmla="*/ 524 w 764"/>
                <a:gd name="T17" fmla="*/ 670 h 897"/>
                <a:gd name="T18" fmla="*/ 585 w 764"/>
                <a:gd name="T19" fmla="*/ 615 h 897"/>
                <a:gd name="T20" fmla="*/ 640 w 764"/>
                <a:gd name="T21" fmla="*/ 537 h 897"/>
                <a:gd name="T22" fmla="*/ 640 w 764"/>
                <a:gd name="T23" fmla="*/ 558 h 897"/>
                <a:gd name="T24" fmla="*/ 686 w 764"/>
                <a:gd name="T25" fmla="*/ 508 h 897"/>
                <a:gd name="T26" fmla="*/ 695 w 764"/>
                <a:gd name="T27" fmla="*/ 493 h 897"/>
                <a:gd name="T28" fmla="*/ 764 w 764"/>
                <a:gd name="T29" fmla="*/ 446 h 897"/>
                <a:gd name="T30" fmla="*/ 751 w 764"/>
                <a:gd name="T31" fmla="*/ 442 h 897"/>
                <a:gd name="T32" fmla="*/ 700 w 764"/>
                <a:gd name="T33" fmla="*/ 349 h 897"/>
                <a:gd name="T34" fmla="*/ 702 w 764"/>
                <a:gd name="T35" fmla="*/ 332 h 897"/>
                <a:gd name="T36" fmla="*/ 715 w 764"/>
                <a:gd name="T37" fmla="*/ 345 h 897"/>
                <a:gd name="T38" fmla="*/ 694 w 764"/>
                <a:gd name="T39" fmla="*/ 268 h 897"/>
                <a:gd name="T40" fmla="*/ 694 w 764"/>
                <a:gd name="T41" fmla="*/ 264 h 897"/>
                <a:gd name="T42" fmla="*/ 639 w 764"/>
                <a:gd name="T43" fmla="*/ 208 h 897"/>
                <a:gd name="T44" fmla="*/ 654 w 764"/>
                <a:gd name="T45" fmla="*/ 216 h 897"/>
                <a:gd name="T46" fmla="*/ 692 w 764"/>
                <a:gd name="T47" fmla="*/ 255 h 897"/>
                <a:gd name="T48" fmla="*/ 651 w 764"/>
                <a:gd name="T49" fmla="*/ 178 h 897"/>
                <a:gd name="T50" fmla="*/ 646 w 764"/>
                <a:gd name="T51" fmla="*/ 173 h 897"/>
                <a:gd name="T52" fmla="*/ 620 w 764"/>
                <a:gd name="T53" fmla="*/ 109 h 897"/>
                <a:gd name="T54" fmla="*/ 516 w 764"/>
                <a:gd name="T55" fmla="*/ 139 h 897"/>
                <a:gd name="T56" fmla="*/ 408 w 764"/>
                <a:gd name="T57" fmla="*/ 62 h 897"/>
                <a:gd name="T58" fmla="*/ 381 w 764"/>
                <a:gd name="T59" fmla="*/ 92 h 897"/>
                <a:gd name="T60" fmla="*/ 383 w 764"/>
                <a:gd name="T61" fmla="*/ 73 h 897"/>
                <a:gd name="T62" fmla="*/ 367 w 764"/>
                <a:gd name="T63" fmla="*/ 96 h 897"/>
                <a:gd name="T64" fmla="*/ 348 w 764"/>
                <a:gd name="T65" fmla="*/ 68 h 897"/>
                <a:gd name="T66" fmla="*/ 290 w 764"/>
                <a:gd name="T67" fmla="*/ 59 h 897"/>
                <a:gd name="T68" fmla="*/ 281 w 764"/>
                <a:gd name="T69" fmla="*/ 59 h 897"/>
                <a:gd name="T70" fmla="*/ 291 w 764"/>
                <a:gd name="T71" fmla="*/ 41 h 897"/>
                <a:gd name="T72" fmla="*/ 269 w 764"/>
                <a:gd name="T73" fmla="*/ 62 h 897"/>
                <a:gd name="T74" fmla="*/ 201 w 764"/>
                <a:gd name="T75" fmla="*/ 86 h 897"/>
                <a:gd name="T76" fmla="*/ 161 w 764"/>
                <a:gd name="T77" fmla="*/ 93 h 897"/>
                <a:gd name="T78" fmla="*/ 156 w 764"/>
                <a:gd name="T79" fmla="*/ 96 h 897"/>
                <a:gd name="T80" fmla="*/ 133 w 764"/>
                <a:gd name="T81" fmla="*/ 81 h 897"/>
                <a:gd name="T82" fmla="*/ 73 w 764"/>
                <a:gd name="T83" fmla="*/ 164 h 897"/>
                <a:gd name="T84" fmla="*/ 71 w 764"/>
                <a:gd name="T85" fmla="*/ 166 h 897"/>
                <a:gd name="T86" fmla="*/ 54 w 764"/>
                <a:gd name="T87" fmla="*/ 180 h 897"/>
                <a:gd name="T88" fmla="*/ 91 w 764"/>
                <a:gd name="T89" fmla="*/ 189 h 897"/>
                <a:gd name="T90" fmla="*/ 131 w 764"/>
                <a:gd name="T91" fmla="*/ 251 h 897"/>
                <a:gd name="T92" fmla="*/ 125 w 764"/>
                <a:gd name="T93" fmla="*/ 285 h 897"/>
                <a:gd name="T94" fmla="*/ 93 w 764"/>
                <a:gd name="T95" fmla="*/ 339 h 897"/>
                <a:gd name="T96" fmla="*/ 81 w 764"/>
                <a:gd name="T97" fmla="*/ 389 h 897"/>
                <a:gd name="T98" fmla="*/ 17 w 764"/>
                <a:gd name="T99" fmla="*/ 446 h 897"/>
                <a:gd name="T100" fmla="*/ 35 w 764"/>
                <a:gd name="T101" fmla="*/ 506 h 897"/>
                <a:gd name="T102" fmla="*/ 637 w 764"/>
                <a:gd name="T103" fmla="*/ 203 h 897"/>
                <a:gd name="T104" fmla="*/ 629 w 764"/>
                <a:gd name="T105" fmla="*/ 187 h 897"/>
                <a:gd name="T106" fmla="*/ 656 w 764"/>
                <a:gd name="T107" fmla="*/ 204 h 897"/>
                <a:gd name="T108" fmla="*/ 616 w 764"/>
                <a:gd name="T109" fmla="*/ 178 h 897"/>
                <a:gd name="T110" fmla="*/ 642 w 764"/>
                <a:gd name="T111" fmla="*/ 175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4" h="897">
                  <a:moveTo>
                    <a:pt x="35" y="506"/>
                  </a:moveTo>
                  <a:cubicBezTo>
                    <a:pt x="52" y="520"/>
                    <a:pt x="27" y="536"/>
                    <a:pt x="27" y="536"/>
                  </a:cubicBezTo>
                  <a:cubicBezTo>
                    <a:pt x="17" y="554"/>
                    <a:pt x="43" y="573"/>
                    <a:pt x="43" y="573"/>
                  </a:cubicBezTo>
                  <a:cubicBezTo>
                    <a:pt x="17" y="597"/>
                    <a:pt x="37" y="614"/>
                    <a:pt x="37" y="614"/>
                  </a:cubicBezTo>
                  <a:cubicBezTo>
                    <a:pt x="44" y="619"/>
                    <a:pt x="36" y="627"/>
                    <a:pt x="36" y="627"/>
                  </a:cubicBezTo>
                  <a:cubicBezTo>
                    <a:pt x="29" y="632"/>
                    <a:pt x="23" y="649"/>
                    <a:pt x="23" y="649"/>
                  </a:cubicBezTo>
                  <a:cubicBezTo>
                    <a:pt x="4" y="715"/>
                    <a:pt x="60" y="730"/>
                    <a:pt x="60" y="730"/>
                  </a:cubicBezTo>
                  <a:cubicBezTo>
                    <a:pt x="83" y="739"/>
                    <a:pt x="171" y="735"/>
                    <a:pt x="171" y="735"/>
                  </a:cubicBezTo>
                  <a:cubicBezTo>
                    <a:pt x="171" y="736"/>
                    <a:pt x="171" y="736"/>
                    <a:pt x="171" y="736"/>
                  </a:cubicBezTo>
                  <a:cubicBezTo>
                    <a:pt x="171" y="736"/>
                    <a:pt x="174" y="748"/>
                    <a:pt x="170" y="764"/>
                  </a:cubicBezTo>
                  <a:cubicBezTo>
                    <a:pt x="166" y="781"/>
                    <a:pt x="176" y="813"/>
                    <a:pt x="179" y="823"/>
                  </a:cubicBezTo>
                  <a:cubicBezTo>
                    <a:pt x="182" y="834"/>
                    <a:pt x="189" y="881"/>
                    <a:pt x="197" y="887"/>
                  </a:cubicBezTo>
                  <a:cubicBezTo>
                    <a:pt x="200" y="889"/>
                    <a:pt x="202" y="893"/>
                    <a:pt x="203" y="897"/>
                  </a:cubicBezTo>
                  <a:cubicBezTo>
                    <a:pt x="589" y="897"/>
                    <a:pt x="589" y="897"/>
                    <a:pt x="589" y="897"/>
                  </a:cubicBezTo>
                  <a:cubicBezTo>
                    <a:pt x="580" y="887"/>
                    <a:pt x="572" y="878"/>
                    <a:pt x="565" y="871"/>
                  </a:cubicBezTo>
                  <a:cubicBezTo>
                    <a:pt x="539" y="845"/>
                    <a:pt x="538" y="838"/>
                    <a:pt x="522" y="818"/>
                  </a:cubicBezTo>
                  <a:cubicBezTo>
                    <a:pt x="506" y="797"/>
                    <a:pt x="504" y="766"/>
                    <a:pt x="503" y="738"/>
                  </a:cubicBezTo>
                  <a:cubicBezTo>
                    <a:pt x="502" y="711"/>
                    <a:pt x="518" y="680"/>
                    <a:pt x="524" y="670"/>
                  </a:cubicBezTo>
                  <a:cubicBezTo>
                    <a:pt x="530" y="659"/>
                    <a:pt x="535" y="658"/>
                    <a:pt x="547" y="646"/>
                  </a:cubicBezTo>
                  <a:cubicBezTo>
                    <a:pt x="559" y="634"/>
                    <a:pt x="567" y="632"/>
                    <a:pt x="585" y="615"/>
                  </a:cubicBezTo>
                  <a:cubicBezTo>
                    <a:pt x="604" y="599"/>
                    <a:pt x="613" y="577"/>
                    <a:pt x="621" y="564"/>
                  </a:cubicBezTo>
                  <a:cubicBezTo>
                    <a:pt x="629" y="550"/>
                    <a:pt x="640" y="537"/>
                    <a:pt x="640" y="537"/>
                  </a:cubicBezTo>
                  <a:cubicBezTo>
                    <a:pt x="635" y="545"/>
                    <a:pt x="643" y="577"/>
                    <a:pt x="640" y="559"/>
                  </a:cubicBezTo>
                  <a:cubicBezTo>
                    <a:pt x="640" y="559"/>
                    <a:pt x="640" y="558"/>
                    <a:pt x="640" y="558"/>
                  </a:cubicBezTo>
                  <a:cubicBezTo>
                    <a:pt x="640" y="539"/>
                    <a:pt x="674" y="496"/>
                    <a:pt x="674" y="496"/>
                  </a:cubicBezTo>
                  <a:cubicBezTo>
                    <a:pt x="673" y="500"/>
                    <a:pt x="686" y="508"/>
                    <a:pt x="686" y="508"/>
                  </a:cubicBezTo>
                  <a:cubicBezTo>
                    <a:pt x="676" y="501"/>
                    <a:pt x="683" y="478"/>
                    <a:pt x="683" y="478"/>
                  </a:cubicBezTo>
                  <a:cubicBezTo>
                    <a:pt x="692" y="470"/>
                    <a:pt x="695" y="493"/>
                    <a:pt x="695" y="493"/>
                  </a:cubicBezTo>
                  <a:cubicBezTo>
                    <a:pt x="712" y="482"/>
                    <a:pt x="701" y="457"/>
                    <a:pt x="701" y="457"/>
                  </a:cubicBezTo>
                  <a:cubicBezTo>
                    <a:pt x="753" y="468"/>
                    <a:pt x="764" y="446"/>
                    <a:pt x="764" y="446"/>
                  </a:cubicBezTo>
                  <a:cubicBezTo>
                    <a:pt x="755" y="456"/>
                    <a:pt x="736" y="450"/>
                    <a:pt x="736" y="450"/>
                  </a:cubicBezTo>
                  <a:cubicBezTo>
                    <a:pt x="749" y="444"/>
                    <a:pt x="751" y="442"/>
                    <a:pt x="751" y="442"/>
                  </a:cubicBezTo>
                  <a:cubicBezTo>
                    <a:pt x="670" y="475"/>
                    <a:pt x="689" y="396"/>
                    <a:pt x="689" y="396"/>
                  </a:cubicBezTo>
                  <a:cubicBezTo>
                    <a:pt x="711" y="374"/>
                    <a:pt x="700" y="349"/>
                    <a:pt x="700" y="349"/>
                  </a:cubicBezTo>
                  <a:cubicBezTo>
                    <a:pt x="715" y="365"/>
                    <a:pt x="701" y="394"/>
                    <a:pt x="701" y="394"/>
                  </a:cubicBezTo>
                  <a:cubicBezTo>
                    <a:pt x="718" y="373"/>
                    <a:pt x="705" y="338"/>
                    <a:pt x="702" y="332"/>
                  </a:cubicBezTo>
                  <a:cubicBezTo>
                    <a:pt x="700" y="326"/>
                    <a:pt x="700" y="318"/>
                    <a:pt x="700" y="318"/>
                  </a:cubicBezTo>
                  <a:cubicBezTo>
                    <a:pt x="714" y="329"/>
                    <a:pt x="715" y="345"/>
                    <a:pt x="715" y="345"/>
                  </a:cubicBezTo>
                  <a:cubicBezTo>
                    <a:pt x="719" y="334"/>
                    <a:pt x="698" y="303"/>
                    <a:pt x="698" y="303"/>
                  </a:cubicBezTo>
                  <a:cubicBezTo>
                    <a:pt x="702" y="294"/>
                    <a:pt x="694" y="268"/>
                    <a:pt x="694" y="268"/>
                  </a:cubicBezTo>
                  <a:cubicBezTo>
                    <a:pt x="702" y="263"/>
                    <a:pt x="715" y="275"/>
                    <a:pt x="715" y="275"/>
                  </a:cubicBezTo>
                  <a:cubicBezTo>
                    <a:pt x="712" y="265"/>
                    <a:pt x="694" y="264"/>
                    <a:pt x="694" y="264"/>
                  </a:cubicBezTo>
                  <a:cubicBezTo>
                    <a:pt x="694" y="259"/>
                    <a:pt x="678" y="249"/>
                    <a:pt x="678" y="249"/>
                  </a:cubicBezTo>
                  <a:cubicBezTo>
                    <a:pt x="671" y="224"/>
                    <a:pt x="639" y="208"/>
                    <a:pt x="639" y="208"/>
                  </a:cubicBezTo>
                  <a:cubicBezTo>
                    <a:pt x="645" y="207"/>
                    <a:pt x="651" y="207"/>
                    <a:pt x="655" y="208"/>
                  </a:cubicBezTo>
                  <a:cubicBezTo>
                    <a:pt x="655" y="213"/>
                    <a:pt x="654" y="216"/>
                    <a:pt x="654" y="216"/>
                  </a:cubicBezTo>
                  <a:cubicBezTo>
                    <a:pt x="655" y="213"/>
                    <a:pt x="656" y="211"/>
                    <a:pt x="656" y="208"/>
                  </a:cubicBezTo>
                  <a:cubicBezTo>
                    <a:pt x="687" y="215"/>
                    <a:pt x="692" y="255"/>
                    <a:pt x="692" y="255"/>
                  </a:cubicBezTo>
                  <a:cubicBezTo>
                    <a:pt x="689" y="221"/>
                    <a:pt x="672" y="209"/>
                    <a:pt x="657" y="205"/>
                  </a:cubicBezTo>
                  <a:cubicBezTo>
                    <a:pt x="660" y="193"/>
                    <a:pt x="657" y="184"/>
                    <a:pt x="651" y="178"/>
                  </a:cubicBezTo>
                  <a:cubicBezTo>
                    <a:pt x="662" y="168"/>
                    <a:pt x="658" y="154"/>
                    <a:pt x="658" y="154"/>
                  </a:cubicBezTo>
                  <a:cubicBezTo>
                    <a:pt x="656" y="164"/>
                    <a:pt x="652" y="169"/>
                    <a:pt x="646" y="173"/>
                  </a:cubicBezTo>
                  <a:cubicBezTo>
                    <a:pt x="626" y="156"/>
                    <a:pt x="588" y="154"/>
                    <a:pt x="588" y="154"/>
                  </a:cubicBezTo>
                  <a:cubicBezTo>
                    <a:pt x="622" y="139"/>
                    <a:pt x="620" y="109"/>
                    <a:pt x="620" y="109"/>
                  </a:cubicBezTo>
                  <a:cubicBezTo>
                    <a:pt x="613" y="149"/>
                    <a:pt x="576" y="150"/>
                    <a:pt x="566" y="145"/>
                  </a:cubicBezTo>
                  <a:cubicBezTo>
                    <a:pt x="556" y="140"/>
                    <a:pt x="531" y="143"/>
                    <a:pt x="516" y="139"/>
                  </a:cubicBezTo>
                  <a:cubicBezTo>
                    <a:pt x="501" y="136"/>
                    <a:pt x="482" y="114"/>
                    <a:pt x="482" y="114"/>
                  </a:cubicBezTo>
                  <a:cubicBezTo>
                    <a:pt x="483" y="50"/>
                    <a:pt x="408" y="62"/>
                    <a:pt x="408" y="62"/>
                  </a:cubicBezTo>
                  <a:cubicBezTo>
                    <a:pt x="398" y="36"/>
                    <a:pt x="368" y="45"/>
                    <a:pt x="368" y="45"/>
                  </a:cubicBezTo>
                  <a:cubicBezTo>
                    <a:pt x="439" y="56"/>
                    <a:pt x="381" y="92"/>
                    <a:pt x="381" y="92"/>
                  </a:cubicBezTo>
                  <a:cubicBezTo>
                    <a:pt x="381" y="92"/>
                    <a:pt x="387" y="95"/>
                    <a:pt x="379" y="92"/>
                  </a:cubicBezTo>
                  <a:cubicBezTo>
                    <a:pt x="371" y="88"/>
                    <a:pt x="383" y="73"/>
                    <a:pt x="383" y="73"/>
                  </a:cubicBezTo>
                  <a:cubicBezTo>
                    <a:pt x="368" y="84"/>
                    <a:pt x="379" y="97"/>
                    <a:pt x="379" y="97"/>
                  </a:cubicBezTo>
                  <a:cubicBezTo>
                    <a:pt x="388" y="105"/>
                    <a:pt x="377" y="99"/>
                    <a:pt x="367" y="96"/>
                  </a:cubicBezTo>
                  <a:cubicBezTo>
                    <a:pt x="358" y="93"/>
                    <a:pt x="348" y="90"/>
                    <a:pt x="348" y="90"/>
                  </a:cubicBezTo>
                  <a:cubicBezTo>
                    <a:pt x="334" y="81"/>
                    <a:pt x="348" y="68"/>
                    <a:pt x="348" y="68"/>
                  </a:cubicBezTo>
                  <a:cubicBezTo>
                    <a:pt x="359" y="59"/>
                    <a:pt x="366" y="87"/>
                    <a:pt x="366" y="87"/>
                  </a:cubicBezTo>
                  <a:cubicBezTo>
                    <a:pt x="360" y="36"/>
                    <a:pt x="290" y="59"/>
                    <a:pt x="290" y="59"/>
                  </a:cubicBezTo>
                  <a:cubicBezTo>
                    <a:pt x="326" y="20"/>
                    <a:pt x="354" y="36"/>
                    <a:pt x="354" y="36"/>
                  </a:cubicBezTo>
                  <a:cubicBezTo>
                    <a:pt x="328" y="16"/>
                    <a:pt x="281" y="59"/>
                    <a:pt x="281" y="59"/>
                  </a:cubicBezTo>
                  <a:cubicBezTo>
                    <a:pt x="285" y="47"/>
                    <a:pt x="308" y="35"/>
                    <a:pt x="308" y="35"/>
                  </a:cubicBezTo>
                  <a:cubicBezTo>
                    <a:pt x="301" y="34"/>
                    <a:pt x="291" y="41"/>
                    <a:pt x="291" y="41"/>
                  </a:cubicBezTo>
                  <a:cubicBezTo>
                    <a:pt x="307" y="18"/>
                    <a:pt x="317" y="32"/>
                    <a:pt x="317" y="32"/>
                  </a:cubicBezTo>
                  <a:cubicBezTo>
                    <a:pt x="307" y="0"/>
                    <a:pt x="269" y="62"/>
                    <a:pt x="269" y="62"/>
                  </a:cubicBezTo>
                  <a:cubicBezTo>
                    <a:pt x="253" y="51"/>
                    <a:pt x="240" y="69"/>
                    <a:pt x="240" y="69"/>
                  </a:cubicBezTo>
                  <a:cubicBezTo>
                    <a:pt x="218" y="50"/>
                    <a:pt x="201" y="86"/>
                    <a:pt x="201" y="86"/>
                  </a:cubicBezTo>
                  <a:cubicBezTo>
                    <a:pt x="196" y="87"/>
                    <a:pt x="191" y="93"/>
                    <a:pt x="191" y="93"/>
                  </a:cubicBezTo>
                  <a:cubicBezTo>
                    <a:pt x="180" y="85"/>
                    <a:pt x="161" y="93"/>
                    <a:pt x="161" y="93"/>
                  </a:cubicBezTo>
                  <a:cubicBezTo>
                    <a:pt x="164" y="68"/>
                    <a:pt x="185" y="65"/>
                    <a:pt x="192" y="65"/>
                  </a:cubicBezTo>
                  <a:cubicBezTo>
                    <a:pt x="158" y="65"/>
                    <a:pt x="156" y="96"/>
                    <a:pt x="156" y="96"/>
                  </a:cubicBezTo>
                  <a:cubicBezTo>
                    <a:pt x="141" y="85"/>
                    <a:pt x="99" y="105"/>
                    <a:pt x="99" y="105"/>
                  </a:cubicBezTo>
                  <a:cubicBezTo>
                    <a:pt x="105" y="71"/>
                    <a:pt x="133" y="81"/>
                    <a:pt x="133" y="81"/>
                  </a:cubicBezTo>
                  <a:cubicBezTo>
                    <a:pt x="101" y="65"/>
                    <a:pt x="91" y="115"/>
                    <a:pt x="91" y="115"/>
                  </a:cubicBezTo>
                  <a:cubicBezTo>
                    <a:pt x="71" y="123"/>
                    <a:pt x="73" y="164"/>
                    <a:pt x="73" y="164"/>
                  </a:cubicBezTo>
                  <a:cubicBezTo>
                    <a:pt x="63" y="160"/>
                    <a:pt x="65" y="147"/>
                    <a:pt x="65" y="147"/>
                  </a:cubicBezTo>
                  <a:cubicBezTo>
                    <a:pt x="60" y="158"/>
                    <a:pt x="71" y="166"/>
                    <a:pt x="71" y="166"/>
                  </a:cubicBezTo>
                  <a:cubicBezTo>
                    <a:pt x="68" y="174"/>
                    <a:pt x="74" y="185"/>
                    <a:pt x="74" y="185"/>
                  </a:cubicBezTo>
                  <a:cubicBezTo>
                    <a:pt x="64" y="187"/>
                    <a:pt x="54" y="180"/>
                    <a:pt x="54" y="180"/>
                  </a:cubicBezTo>
                  <a:cubicBezTo>
                    <a:pt x="61" y="191"/>
                    <a:pt x="91" y="188"/>
                    <a:pt x="91" y="188"/>
                  </a:cubicBezTo>
                  <a:cubicBezTo>
                    <a:pt x="91" y="188"/>
                    <a:pt x="102" y="171"/>
                    <a:pt x="91" y="189"/>
                  </a:cubicBezTo>
                  <a:cubicBezTo>
                    <a:pt x="81" y="207"/>
                    <a:pt x="129" y="230"/>
                    <a:pt x="129" y="230"/>
                  </a:cubicBezTo>
                  <a:cubicBezTo>
                    <a:pt x="115" y="237"/>
                    <a:pt x="131" y="251"/>
                    <a:pt x="131" y="251"/>
                  </a:cubicBezTo>
                  <a:cubicBezTo>
                    <a:pt x="118" y="231"/>
                    <a:pt x="146" y="232"/>
                    <a:pt x="146" y="232"/>
                  </a:cubicBezTo>
                  <a:cubicBezTo>
                    <a:pt x="144" y="235"/>
                    <a:pt x="129" y="277"/>
                    <a:pt x="125" y="285"/>
                  </a:cubicBezTo>
                  <a:cubicBezTo>
                    <a:pt x="122" y="293"/>
                    <a:pt x="119" y="297"/>
                    <a:pt x="109" y="310"/>
                  </a:cubicBezTo>
                  <a:cubicBezTo>
                    <a:pt x="99" y="324"/>
                    <a:pt x="93" y="339"/>
                    <a:pt x="93" y="339"/>
                  </a:cubicBezTo>
                  <a:cubicBezTo>
                    <a:pt x="81" y="351"/>
                    <a:pt x="98" y="365"/>
                    <a:pt x="98" y="365"/>
                  </a:cubicBezTo>
                  <a:cubicBezTo>
                    <a:pt x="103" y="370"/>
                    <a:pt x="98" y="382"/>
                    <a:pt x="81" y="389"/>
                  </a:cubicBezTo>
                  <a:cubicBezTo>
                    <a:pt x="65" y="396"/>
                    <a:pt x="57" y="408"/>
                    <a:pt x="51" y="414"/>
                  </a:cubicBezTo>
                  <a:cubicBezTo>
                    <a:pt x="45" y="419"/>
                    <a:pt x="35" y="428"/>
                    <a:pt x="17" y="446"/>
                  </a:cubicBezTo>
                  <a:cubicBezTo>
                    <a:pt x="0" y="463"/>
                    <a:pt x="6" y="475"/>
                    <a:pt x="6" y="475"/>
                  </a:cubicBezTo>
                  <a:cubicBezTo>
                    <a:pt x="9" y="496"/>
                    <a:pt x="35" y="506"/>
                    <a:pt x="35" y="506"/>
                  </a:cubicBezTo>
                  <a:close/>
                  <a:moveTo>
                    <a:pt x="656" y="204"/>
                  </a:moveTo>
                  <a:cubicBezTo>
                    <a:pt x="645" y="202"/>
                    <a:pt x="637" y="203"/>
                    <a:pt x="637" y="203"/>
                  </a:cubicBezTo>
                  <a:cubicBezTo>
                    <a:pt x="638" y="198"/>
                    <a:pt x="628" y="193"/>
                    <a:pt x="628" y="193"/>
                  </a:cubicBezTo>
                  <a:cubicBezTo>
                    <a:pt x="629" y="190"/>
                    <a:pt x="629" y="187"/>
                    <a:pt x="629" y="187"/>
                  </a:cubicBezTo>
                  <a:cubicBezTo>
                    <a:pt x="637" y="185"/>
                    <a:pt x="643" y="183"/>
                    <a:pt x="648" y="180"/>
                  </a:cubicBezTo>
                  <a:cubicBezTo>
                    <a:pt x="655" y="188"/>
                    <a:pt x="657" y="197"/>
                    <a:pt x="656" y="204"/>
                  </a:cubicBezTo>
                  <a:close/>
                  <a:moveTo>
                    <a:pt x="642" y="175"/>
                  </a:moveTo>
                  <a:cubicBezTo>
                    <a:pt x="630" y="181"/>
                    <a:pt x="616" y="178"/>
                    <a:pt x="616" y="178"/>
                  </a:cubicBezTo>
                  <a:cubicBezTo>
                    <a:pt x="618" y="173"/>
                    <a:pt x="605" y="168"/>
                    <a:pt x="605" y="168"/>
                  </a:cubicBezTo>
                  <a:cubicBezTo>
                    <a:pt x="623" y="168"/>
                    <a:pt x="634" y="171"/>
                    <a:pt x="642" y="17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Freeform 6"/>
            <p:cNvSpPr/>
            <p:nvPr/>
          </p:nvSpPr>
          <p:spPr bwMode="auto">
            <a:xfrm>
              <a:off x="7338931" y="3602082"/>
              <a:ext cx="872688" cy="896952"/>
            </a:xfrm>
            <a:custGeom>
              <a:avLst/>
              <a:gdLst>
                <a:gd name="T0" fmla="*/ 419 w 441"/>
                <a:gd name="T1" fmla="*/ 163 h 453"/>
                <a:gd name="T2" fmla="*/ 166 w 441"/>
                <a:gd name="T3" fmla="*/ 34 h 453"/>
                <a:gd name="T4" fmla="*/ 33 w 441"/>
                <a:gd name="T5" fmla="*/ 285 h 453"/>
                <a:gd name="T6" fmla="*/ 286 w 441"/>
                <a:gd name="T7" fmla="*/ 415 h 453"/>
                <a:gd name="T8" fmla="*/ 299 w 441"/>
                <a:gd name="T9" fmla="*/ 410 h 453"/>
                <a:gd name="T10" fmla="*/ 391 w 441"/>
                <a:gd name="T11" fmla="*/ 453 h 453"/>
                <a:gd name="T12" fmla="*/ 373 w 441"/>
                <a:gd name="T13" fmla="*/ 361 h 453"/>
                <a:gd name="T14" fmla="*/ 419 w 441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453">
                  <a:moveTo>
                    <a:pt x="419" y="163"/>
                  </a:moveTo>
                  <a:cubicBezTo>
                    <a:pt x="386" y="58"/>
                    <a:pt x="272" y="0"/>
                    <a:pt x="166" y="34"/>
                  </a:cubicBezTo>
                  <a:cubicBezTo>
                    <a:pt x="59" y="67"/>
                    <a:pt x="0" y="180"/>
                    <a:pt x="33" y="285"/>
                  </a:cubicBezTo>
                  <a:cubicBezTo>
                    <a:pt x="66" y="390"/>
                    <a:pt x="180" y="448"/>
                    <a:pt x="286" y="415"/>
                  </a:cubicBezTo>
                  <a:cubicBezTo>
                    <a:pt x="290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10"/>
                    <a:pt x="441" y="235"/>
                    <a:pt x="419" y="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Freeform 22"/>
            <p:cNvSpPr>
              <a:spLocks noEditPoints="1"/>
            </p:cNvSpPr>
            <p:nvPr/>
          </p:nvSpPr>
          <p:spPr bwMode="auto">
            <a:xfrm>
              <a:off x="7479498" y="3884890"/>
              <a:ext cx="423375" cy="424212"/>
            </a:xfrm>
            <a:custGeom>
              <a:avLst/>
              <a:gdLst>
                <a:gd name="T0" fmla="*/ 206 w 214"/>
                <a:gd name="T1" fmla="*/ 84 h 214"/>
                <a:gd name="T2" fmla="*/ 194 w 214"/>
                <a:gd name="T3" fmla="*/ 84 h 214"/>
                <a:gd name="T4" fmla="*/ 185 w 214"/>
                <a:gd name="T5" fmla="*/ 60 h 214"/>
                <a:gd name="T6" fmla="*/ 193 w 214"/>
                <a:gd name="T7" fmla="*/ 52 h 214"/>
                <a:gd name="T8" fmla="*/ 193 w 214"/>
                <a:gd name="T9" fmla="*/ 41 h 214"/>
                <a:gd name="T10" fmla="*/ 170 w 214"/>
                <a:gd name="T11" fmla="*/ 19 h 214"/>
                <a:gd name="T12" fmla="*/ 159 w 214"/>
                <a:gd name="T13" fmla="*/ 19 h 214"/>
                <a:gd name="T14" fmla="*/ 152 w 214"/>
                <a:gd name="T15" fmla="*/ 26 h 214"/>
                <a:gd name="T16" fmla="*/ 130 w 214"/>
                <a:gd name="T17" fmla="*/ 16 h 214"/>
                <a:gd name="T18" fmla="*/ 130 w 214"/>
                <a:gd name="T19" fmla="*/ 8 h 214"/>
                <a:gd name="T20" fmla="*/ 123 w 214"/>
                <a:gd name="T21" fmla="*/ 0 h 214"/>
                <a:gd name="T22" fmla="*/ 91 w 214"/>
                <a:gd name="T23" fmla="*/ 0 h 214"/>
                <a:gd name="T24" fmla="*/ 84 w 214"/>
                <a:gd name="T25" fmla="*/ 8 h 214"/>
                <a:gd name="T26" fmla="*/ 84 w 214"/>
                <a:gd name="T27" fmla="*/ 14 h 214"/>
                <a:gd name="T28" fmla="*/ 56 w 214"/>
                <a:gd name="T29" fmla="*/ 25 h 214"/>
                <a:gd name="T30" fmla="*/ 52 w 214"/>
                <a:gd name="T31" fmla="*/ 21 h 214"/>
                <a:gd name="T32" fmla="*/ 41 w 214"/>
                <a:gd name="T33" fmla="*/ 22 h 214"/>
                <a:gd name="T34" fmla="*/ 19 w 214"/>
                <a:gd name="T35" fmla="*/ 44 h 214"/>
                <a:gd name="T36" fmla="*/ 19 w 214"/>
                <a:gd name="T37" fmla="*/ 55 h 214"/>
                <a:gd name="T38" fmla="*/ 23 w 214"/>
                <a:gd name="T39" fmla="*/ 58 h 214"/>
                <a:gd name="T40" fmla="*/ 13 w 214"/>
                <a:gd name="T41" fmla="*/ 84 h 214"/>
                <a:gd name="T42" fmla="*/ 8 w 214"/>
                <a:gd name="T43" fmla="*/ 84 h 214"/>
                <a:gd name="T44" fmla="*/ 0 w 214"/>
                <a:gd name="T45" fmla="*/ 91 h 214"/>
                <a:gd name="T46" fmla="*/ 0 w 214"/>
                <a:gd name="T47" fmla="*/ 123 h 214"/>
                <a:gd name="T48" fmla="*/ 8 w 214"/>
                <a:gd name="T49" fmla="*/ 131 h 214"/>
                <a:gd name="T50" fmla="*/ 13 w 214"/>
                <a:gd name="T51" fmla="*/ 131 h 214"/>
                <a:gd name="T52" fmla="*/ 26 w 214"/>
                <a:gd name="T53" fmla="*/ 157 h 214"/>
                <a:gd name="T54" fmla="*/ 21 w 214"/>
                <a:gd name="T55" fmla="*/ 162 h 214"/>
                <a:gd name="T56" fmla="*/ 21 w 214"/>
                <a:gd name="T57" fmla="*/ 173 h 214"/>
                <a:gd name="T58" fmla="*/ 44 w 214"/>
                <a:gd name="T59" fmla="*/ 195 h 214"/>
                <a:gd name="T60" fmla="*/ 55 w 214"/>
                <a:gd name="T61" fmla="*/ 195 h 214"/>
                <a:gd name="T62" fmla="*/ 61 w 214"/>
                <a:gd name="T63" fmla="*/ 189 h 214"/>
                <a:gd name="T64" fmla="*/ 84 w 214"/>
                <a:gd name="T65" fmla="*/ 197 h 214"/>
                <a:gd name="T66" fmla="*/ 84 w 214"/>
                <a:gd name="T67" fmla="*/ 206 h 214"/>
                <a:gd name="T68" fmla="*/ 91 w 214"/>
                <a:gd name="T69" fmla="*/ 214 h 214"/>
                <a:gd name="T70" fmla="*/ 123 w 214"/>
                <a:gd name="T71" fmla="*/ 214 h 214"/>
                <a:gd name="T72" fmla="*/ 130 w 214"/>
                <a:gd name="T73" fmla="*/ 206 h 214"/>
                <a:gd name="T74" fmla="*/ 130 w 214"/>
                <a:gd name="T75" fmla="*/ 195 h 214"/>
                <a:gd name="T76" fmla="*/ 153 w 214"/>
                <a:gd name="T77" fmla="*/ 184 h 214"/>
                <a:gd name="T78" fmla="*/ 162 w 214"/>
                <a:gd name="T79" fmla="*/ 193 h 214"/>
                <a:gd name="T80" fmla="*/ 173 w 214"/>
                <a:gd name="T81" fmla="*/ 193 h 214"/>
                <a:gd name="T82" fmla="*/ 195 w 214"/>
                <a:gd name="T83" fmla="*/ 170 h 214"/>
                <a:gd name="T84" fmla="*/ 195 w 214"/>
                <a:gd name="T85" fmla="*/ 159 h 214"/>
                <a:gd name="T86" fmla="*/ 185 w 214"/>
                <a:gd name="T87" fmla="*/ 150 h 214"/>
                <a:gd name="T88" fmla="*/ 193 w 214"/>
                <a:gd name="T89" fmla="*/ 131 h 214"/>
                <a:gd name="T90" fmla="*/ 206 w 214"/>
                <a:gd name="T91" fmla="*/ 131 h 214"/>
                <a:gd name="T92" fmla="*/ 214 w 214"/>
                <a:gd name="T93" fmla="*/ 123 h 214"/>
                <a:gd name="T94" fmla="*/ 214 w 214"/>
                <a:gd name="T95" fmla="*/ 91 h 214"/>
                <a:gd name="T96" fmla="*/ 206 w 214"/>
                <a:gd name="T97" fmla="*/ 84 h 214"/>
                <a:gd name="T98" fmla="*/ 103 w 214"/>
                <a:gd name="T99" fmla="*/ 156 h 214"/>
                <a:gd name="T100" fmla="*/ 53 w 214"/>
                <a:gd name="T101" fmla="*/ 106 h 214"/>
                <a:gd name="T102" fmla="*/ 103 w 214"/>
                <a:gd name="T103" fmla="*/ 55 h 214"/>
                <a:gd name="T104" fmla="*/ 153 w 214"/>
                <a:gd name="T105" fmla="*/ 106 h 214"/>
                <a:gd name="T106" fmla="*/ 103 w 214"/>
                <a:gd name="T107" fmla="*/ 15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214">
                  <a:moveTo>
                    <a:pt x="206" y="84"/>
                  </a:moveTo>
                  <a:cubicBezTo>
                    <a:pt x="194" y="84"/>
                    <a:pt x="194" y="84"/>
                    <a:pt x="194" y="84"/>
                  </a:cubicBezTo>
                  <a:cubicBezTo>
                    <a:pt x="192" y="75"/>
                    <a:pt x="189" y="68"/>
                    <a:pt x="185" y="60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6" y="49"/>
                    <a:pt x="196" y="44"/>
                    <a:pt x="193" y="41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67" y="16"/>
                    <a:pt x="162" y="16"/>
                    <a:pt x="159" y="19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6" y="22"/>
                    <a:pt x="138" y="19"/>
                    <a:pt x="130" y="16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4"/>
                    <a:pt x="127" y="0"/>
                    <a:pt x="1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4" y="4"/>
                    <a:pt x="84" y="8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4" y="17"/>
                    <a:pt x="64" y="20"/>
                    <a:pt x="56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9" y="18"/>
                    <a:pt x="44" y="19"/>
                    <a:pt x="41" y="2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6" y="47"/>
                    <a:pt x="16" y="52"/>
                    <a:pt x="19" y="55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8" y="66"/>
                    <a:pt x="15" y="75"/>
                    <a:pt x="13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7"/>
                    <a:pt x="0" y="91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7"/>
                    <a:pt x="4" y="131"/>
                    <a:pt x="8" y="13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6" y="140"/>
                    <a:pt x="20" y="149"/>
                    <a:pt x="26" y="15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18" y="165"/>
                    <a:pt x="18" y="170"/>
                    <a:pt x="21" y="173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47" y="198"/>
                    <a:pt x="52" y="198"/>
                    <a:pt x="55" y="195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8" y="192"/>
                    <a:pt x="76" y="195"/>
                    <a:pt x="84" y="197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4" y="211"/>
                    <a:pt x="87" y="214"/>
                    <a:pt x="91" y="214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7" y="214"/>
                    <a:pt x="130" y="211"/>
                    <a:pt x="130" y="206"/>
                  </a:cubicBezTo>
                  <a:cubicBezTo>
                    <a:pt x="130" y="195"/>
                    <a:pt x="130" y="195"/>
                    <a:pt x="130" y="195"/>
                  </a:cubicBezTo>
                  <a:cubicBezTo>
                    <a:pt x="139" y="192"/>
                    <a:pt x="146" y="189"/>
                    <a:pt x="153" y="184"/>
                  </a:cubicBezTo>
                  <a:cubicBezTo>
                    <a:pt x="162" y="193"/>
                    <a:pt x="162" y="193"/>
                    <a:pt x="162" y="193"/>
                  </a:cubicBezTo>
                  <a:cubicBezTo>
                    <a:pt x="165" y="196"/>
                    <a:pt x="170" y="196"/>
                    <a:pt x="173" y="193"/>
                  </a:cubicBezTo>
                  <a:cubicBezTo>
                    <a:pt x="195" y="170"/>
                    <a:pt x="195" y="170"/>
                    <a:pt x="195" y="170"/>
                  </a:cubicBezTo>
                  <a:cubicBezTo>
                    <a:pt x="198" y="167"/>
                    <a:pt x="198" y="162"/>
                    <a:pt x="195" y="159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8" y="144"/>
                    <a:pt x="191" y="137"/>
                    <a:pt x="193" y="131"/>
                  </a:cubicBezTo>
                  <a:cubicBezTo>
                    <a:pt x="206" y="131"/>
                    <a:pt x="206" y="131"/>
                    <a:pt x="206" y="131"/>
                  </a:cubicBezTo>
                  <a:cubicBezTo>
                    <a:pt x="210" y="131"/>
                    <a:pt x="214" y="127"/>
                    <a:pt x="214" y="123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14" y="87"/>
                    <a:pt x="210" y="84"/>
                    <a:pt x="206" y="84"/>
                  </a:cubicBezTo>
                  <a:close/>
                  <a:moveTo>
                    <a:pt x="103" y="156"/>
                  </a:moveTo>
                  <a:cubicBezTo>
                    <a:pt x="76" y="156"/>
                    <a:pt x="53" y="133"/>
                    <a:pt x="53" y="106"/>
                  </a:cubicBezTo>
                  <a:cubicBezTo>
                    <a:pt x="53" y="78"/>
                    <a:pt x="76" y="55"/>
                    <a:pt x="103" y="55"/>
                  </a:cubicBezTo>
                  <a:cubicBezTo>
                    <a:pt x="131" y="55"/>
                    <a:pt x="153" y="78"/>
                    <a:pt x="153" y="106"/>
                  </a:cubicBezTo>
                  <a:cubicBezTo>
                    <a:pt x="153" y="133"/>
                    <a:pt x="131" y="156"/>
                    <a:pt x="103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23"/>
            <p:cNvSpPr>
              <a:spLocks noEditPoints="1"/>
            </p:cNvSpPr>
            <p:nvPr/>
          </p:nvSpPr>
          <p:spPr bwMode="auto">
            <a:xfrm>
              <a:off x="7869405" y="3869829"/>
              <a:ext cx="225912" cy="225074"/>
            </a:xfrm>
            <a:custGeom>
              <a:avLst/>
              <a:gdLst>
                <a:gd name="T0" fmla="*/ 103 w 114"/>
                <a:gd name="T1" fmla="*/ 30 h 114"/>
                <a:gd name="T2" fmla="*/ 97 w 114"/>
                <a:gd name="T3" fmla="*/ 31 h 114"/>
                <a:gd name="T4" fmla="*/ 89 w 114"/>
                <a:gd name="T5" fmla="*/ 21 h 114"/>
                <a:gd name="T6" fmla="*/ 92 w 114"/>
                <a:gd name="T7" fmla="*/ 16 h 114"/>
                <a:gd name="T8" fmla="*/ 90 w 114"/>
                <a:gd name="T9" fmla="*/ 10 h 114"/>
                <a:gd name="T10" fmla="*/ 75 w 114"/>
                <a:gd name="T11" fmla="*/ 3 h 114"/>
                <a:gd name="T12" fmla="*/ 69 w 114"/>
                <a:gd name="T13" fmla="*/ 5 h 114"/>
                <a:gd name="T14" fmla="*/ 67 w 114"/>
                <a:gd name="T15" fmla="*/ 9 h 114"/>
                <a:gd name="T16" fmla="*/ 54 w 114"/>
                <a:gd name="T17" fmla="*/ 8 h 114"/>
                <a:gd name="T18" fmla="*/ 53 w 114"/>
                <a:gd name="T19" fmla="*/ 3 h 114"/>
                <a:gd name="T20" fmla="*/ 48 w 114"/>
                <a:gd name="T21" fmla="*/ 1 h 114"/>
                <a:gd name="T22" fmla="*/ 32 w 114"/>
                <a:gd name="T23" fmla="*/ 6 h 114"/>
                <a:gd name="T24" fmla="*/ 29 w 114"/>
                <a:gd name="T25" fmla="*/ 11 h 114"/>
                <a:gd name="T26" fmla="*/ 31 w 114"/>
                <a:gd name="T27" fmla="*/ 14 h 114"/>
                <a:gd name="T28" fmla="*/ 18 w 114"/>
                <a:gd name="T29" fmla="*/ 24 h 114"/>
                <a:gd name="T30" fmla="*/ 16 w 114"/>
                <a:gd name="T31" fmla="*/ 23 h 114"/>
                <a:gd name="T32" fmla="*/ 10 w 114"/>
                <a:gd name="T33" fmla="*/ 24 h 114"/>
                <a:gd name="T34" fmla="*/ 3 w 114"/>
                <a:gd name="T35" fmla="*/ 39 h 114"/>
                <a:gd name="T36" fmla="*/ 5 w 114"/>
                <a:gd name="T37" fmla="*/ 45 h 114"/>
                <a:gd name="T38" fmla="*/ 7 w 114"/>
                <a:gd name="T39" fmla="*/ 46 h 114"/>
                <a:gd name="T40" fmla="*/ 6 w 114"/>
                <a:gd name="T41" fmla="*/ 60 h 114"/>
                <a:gd name="T42" fmla="*/ 3 w 114"/>
                <a:gd name="T43" fmla="*/ 61 h 114"/>
                <a:gd name="T44" fmla="*/ 1 w 114"/>
                <a:gd name="T45" fmla="*/ 66 h 114"/>
                <a:gd name="T46" fmla="*/ 6 w 114"/>
                <a:gd name="T47" fmla="*/ 82 h 114"/>
                <a:gd name="T48" fmla="*/ 11 w 114"/>
                <a:gd name="T49" fmla="*/ 85 h 114"/>
                <a:gd name="T50" fmla="*/ 14 w 114"/>
                <a:gd name="T51" fmla="*/ 84 h 114"/>
                <a:gd name="T52" fmla="*/ 24 w 114"/>
                <a:gd name="T53" fmla="*/ 95 h 114"/>
                <a:gd name="T54" fmla="*/ 23 w 114"/>
                <a:gd name="T55" fmla="*/ 98 h 114"/>
                <a:gd name="T56" fmla="*/ 24 w 114"/>
                <a:gd name="T57" fmla="*/ 104 h 114"/>
                <a:gd name="T58" fmla="*/ 39 w 114"/>
                <a:gd name="T59" fmla="*/ 111 h 114"/>
                <a:gd name="T60" fmla="*/ 45 w 114"/>
                <a:gd name="T61" fmla="*/ 109 h 114"/>
                <a:gd name="T62" fmla="*/ 47 w 114"/>
                <a:gd name="T63" fmla="*/ 105 h 114"/>
                <a:gd name="T64" fmla="*/ 59 w 114"/>
                <a:gd name="T65" fmla="*/ 106 h 114"/>
                <a:gd name="T66" fmla="*/ 61 w 114"/>
                <a:gd name="T67" fmla="*/ 111 h 114"/>
                <a:gd name="T68" fmla="*/ 66 w 114"/>
                <a:gd name="T69" fmla="*/ 113 h 114"/>
                <a:gd name="T70" fmla="*/ 82 w 114"/>
                <a:gd name="T71" fmla="*/ 108 h 114"/>
                <a:gd name="T72" fmla="*/ 85 w 114"/>
                <a:gd name="T73" fmla="*/ 103 h 114"/>
                <a:gd name="T74" fmla="*/ 83 w 114"/>
                <a:gd name="T75" fmla="*/ 97 h 114"/>
                <a:gd name="T76" fmla="*/ 93 w 114"/>
                <a:gd name="T77" fmla="*/ 89 h 114"/>
                <a:gd name="T78" fmla="*/ 98 w 114"/>
                <a:gd name="T79" fmla="*/ 92 h 114"/>
                <a:gd name="T80" fmla="*/ 104 w 114"/>
                <a:gd name="T81" fmla="*/ 90 h 114"/>
                <a:gd name="T82" fmla="*/ 111 w 114"/>
                <a:gd name="T83" fmla="*/ 75 h 114"/>
                <a:gd name="T84" fmla="*/ 109 w 114"/>
                <a:gd name="T85" fmla="*/ 69 h 114"/>
                <a:gd name="T86" fmla="*/ 103 w 114"/>
                <a:gd name="T87" fmla="*/ 66 h 114"/>
                <a:gd name="T88" fmla="*/ 104 w 114"/>
                <a:gd name="T89" fmla="*/ 55 h 114"/>
                <a:gd name="T90" fmla="*/ 111 w 114"/>
                <a:gd name="T91" fmla="*/ 53 h 114"/>
                <a:gd name="T92" fmla="*/ 113 w 114"/>
                <a:gd name="T93" fmla="*/ 48 h 114"/>
                <a:gd name="T94" fmla="*/ 108 w 114"/>
                <a:gd name="T95" fmla="*/ 32 h 114"/>
                <a:gd name="T96" fmla="*/ 103 w 114"/>
                <a:gd name="T97" fmla="*/ 30 h 114"/>
                <a:gd name="T98" fmla="*/ 63 w 114"/>
                <a:gd name="T99" fmla="*/ 82 h 114"/>
                <a:gd name="T100" fmla="*/ 30 w 114"/>
                <a:gd name="T101" fmla="*/ 65 h 114"/>
                <a:gd name="T102" fmla="*/ 47 w 114"/>
                <a:gd name="T103" fmla="*/ 32 h 114"/>
                <a:gd name="T104" fmla="*/ 80 w 114"/>
                <a:gd name="T105" fmla="*/ 49 h 114"/>
                <a:gd name="T106" fmla="*/ 63 w 114"/>
                <a:gd name="T107" fmla="*/ 8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03" y="30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28"/>
                    <a:pt x="92" y="24"/>
                    <a:pt x="89" y="21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4"/>
                    <a:pt x="92" y="11"/>
                    <a:pt x="90" y="1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3" y="2"/>
                    <a:pt x="70" y="3"/>
                    <a:pt x="69" y="5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3" y="8"/>
                    <a:pt x="59" y="8"/>
                    <a:pt x="54" y="8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1"/>
                    <a:pt x="50" y="0"/>
                    <a:pt x="48" y="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7"/>
                    <a:pt x="29" y="9"/>
                    <a:pt x="29" y="1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6" y="17"/>
                    <a:pt x="22" y="20"/>
                    <a:pt x="18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22"/>
                    <a:pt x="11" y="22"/>
                    <a:pt x="10" y="24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1"/>
                    <a:pt x="3" y="44"/>
                    <a:pt x="5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51"/>
                    <a:pt x="5" y="55"/>
                    <a:pt x="6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" y="62"/>
                    <a:pt x="0" y="64"/>
                    <a:pt x="1" y="6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4"/>
                    <a:pt x="9" y="85"/>
                    <a:pt x="11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7" y="88"/>
                    <a:pt x="20" y="92"/>
                    <a:pt x="24" y="95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100"/>
                    <a:pt x="22" y="103"/>
                    <a:pt x="24" y="104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41" y="112"/>
                    <a:pt x="44" y="111"/>
                    <a:pt x="45" y="109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6"/>
                    <a:pt x="55" y="106"/>
                    <a:pt x="59" y="106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2" y="113"/>
                    <a:pt x="64" y="114"/>
                    <a:pt x="66" y="113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4" y="108"/>
                    <a:pt x="85" y="105"/>
                    <a:pt x="85" y="103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95"/>
                    <a:pt x="90" y="92"/>
                    <a:pt x="93" y="89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0" y="92"/>
                    <a:pt x="103" y="92"/>
                    <a:pt x="104" y="90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2" y="73"/>
                    <a:pt x="111" y="70"/>
                    <a:pt x="109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4" y="63"/>
                    <a:pt x="104" y="59"/>
                    <a:pt x="104" y="55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3" y="52"/>
                    <a:pt x="114" y="50"/>
                    <a:pt x="113" y="4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0"/>
                    <a:pt x="105" y="29"/>
                    <a:pt x="103" y="30"/>
                  </a:cubicBezTo>
                  <a:close/>
                  <a:moveTo>
                    <a:pt x="63" y="82"/>
                  </a:moveTo>
                  <a:cubicBezTo>
                    <a:pt x="49" y="86"/>
                    <a:pt x="34" y="79"/>
                    <a:pt x="30" y="65"/>
                  </a:cubicBezTo>
                  <a:cubicBezTo>
                    <a:pt x="25" y="51"/>
                    <a:pt x="33" y="36"/>
                    <a:pt x="47" y="32"/>
                  </a:cubicBezTo>
                  <a:cubicBezTo>
                    <a:pt x="61" y="27"/>
                    <a:pt x="76" y="35"/>
                    <a:pt x="80" y="49"/>
                  </a:cubicBezTo>
                  <a:cubicBezTo>
                    <a:pt x="85" y="63"/>
                    <a:pt x="77" y="78"/>
                    <a:pt x="63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9121540" y="3502168"/>
              <a:ext cx="676060" cy="692795"/>
            </a:xfrm>
            <a:custGeom>
              <a:avLst/>
              <a:gdLst>
                <a:gd name="T0" fmla="*/ 266 w 342"/>
                <a:gd name="T1" fmla="*/ 292 h 350"/>
                <a:gd name="T2" fmla="*/ 290 w 342"/>
                <a:gd name="T3" fmla="*/ 78 h 350"/>
                <a:gd name="T4" fmla="*/ 76 w 342"/>
                <a:gd name="T5" fmla="*/ 52 h 350"/>
                <a:gd name="T6" fmla="*/ 53 w 342"/>
                <a:gd name="T7" fmla="*/ 265 h 350"/>
                <a:gd name="T8" fmla="*/ 59 w 342"/>
                <a:gd name="T9" fmla="*/ 273 h 350"/>
                <a:gd name="T10" fmla="*/ 54 w 342"/>
                <a:gd name="T11" fmla="*/ 350 h 350"/>
                <a:gd name="T12" fmla="*/ 114 w 342"/>
                <a:gd name="T13" fmla="*/ 312 h 350"/>
                <a:gd name="T14" fmla="*/ 266 w 342"/>
                <a:gd name="T15" fmla="*/ 29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350">
                  <a:moveTo>
                    <a:pt x="266" y="292"/>
                  </a:moveTo>
                  <a:cubicBezTo>
                    <a:pt x="331" y="240"/>
                    <a:pt x="342" y="144"/>
                    <a:pt x="290" y="78"/>
                  </a:cubicBezTo>
                  <a:cubicBezTo>
                    <a:pt x="237" y="12"/>
                    <a:pt x="142" y="0"/>
                    <a:pt x="76" y="52"/>
                  </a:cubicBezTo>
                  <a:cubicBezTo>
                    <a:pt x="11" y="104"/>
                    <a:pt x="0" y="199"/>
                    <a:pt x="53" y="265"/>
                  </a:cubicBezTo>
                  <a:cubicBezTo>
                    <a:pt x="55" y="268"/>
                    <a:pt x="57" y="271"/>
                    <a:pt x="59" y="273"/>
                  </a:cubicBezTo>
                  <a:cubicBezTo>
                    <a:pt x="54" y="350"/>
                    <a:pt x="54" y="350"/>
                    <a:pt x="54" y="350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63" y="333"/>
                    <a:pt x="221" y="327"/>
                    <a:pt x="266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Freeform 24"/>
            <p:cNvSpPr/>
            <p:nvPr/>
          </p:nvSpPr>
          <p:spPr bwMode="auto">
            <a:xfrm>
              <a:off x="9236168" y="3721385"/>
              <a:ext cx="413334" cy="220055"/>
            </a:xfrm>
            <a:custGeom>
              <a:avLst/>
              <a:gdLst>
                <a:gd name="T0" fmla="*/ 190 w 209"/>
                <a:gd name="T1" fmla="*/ 21 h 111"/>
                <a:gd name="T2" fmla="*/ 48 w 209"/>
                <a:gd name="T3" fmla="*/ 21 h 111"/>
                <a:gd name="T4" fmla="*/ 46 w 209"/>
                <a:gd name="T5" fmla="*/ 21 h 111"/>
                <a:gd name="T6" fmla="*/ 30 w 209"/>
                <a:gd name="T7" fmla="*/ 3 h 111"/>
                <a:gd name="T8" fmla="*/ 23 w 209"/>
                <a:gd name="T9" fmla="*/ 0 h 111"/>
                <a:gd name="T10" fmla="*/ 14 w 209"/>
                <a:gd name="T11" fmla="*/ 0 h 111"/>
                <a:gd name="T12" fmla="*/ 10 w 209"/>
                <a:gd name="T13" fmla="*/ 0 h 111"/>
                <a:gd name="T14" fmla="*/ 0 w 209"/>
                <a:gd name="T15" fmla="*/ 10 h 111"/>
                <a:gd name="T16" fmla="*/ 10 w 209"/>
                <a:gd name="T17" fmla="*/ 20 h 111"/>
                <a:gd name="T18" fmla="*/ 18 w 209"/>
                <a:gd name="T19" fmla="*/ 15 h 111"/>
                <a:gd name="T20" fmla="*/ 23 w 209"/>
                <a:gd name="T21" fmla="*/ 15 h 111"/>
                <a:gd name="T22" fmla="*/ 31 w 209"/>
                <a:gd name="T23" fmla="*/ 19 h 111"/>
                <a:gd name="T24" fmla="*/ 36 w 209"/>
                <a:gd name="T25" fmla="*/ 26 h 111"/>
                <a:gd name="T26" fmla="*/ 36 w 209"/>
                <a:gd name="T27" fmla="*/ 32 h 111"/>
                <a:gd name="T28" fmla="*/ 75 w 209"/>
                <a:gd name="T29" fmla="*/ 107 h 111"/>
                <a:gd name="T30" fmla="*/ 76 w 209"/>
                <a:gd name="T31" fmla="*/ 108 h 111"/>
                <a:gd name="T32" fmla="*/ 78 w 209"/>
                <a:gd name="T33" fmla="*/ 110 h 111"/>
                <a:gd name="T34" fmla="*/ 80 w 209"/>
                <a:gd name="T35" fmla="*/ 111 h 111"/>
                <a:gd name="T36" fmla="*/ 83 w 209"/>
                <a:gd name="T37" fmla="*/ 111 h 111"/>
                <a:gd name="T38" fmla="*/ 145 w 209"/>
                <a:gd name="T39" fmla="*/ 111 h 111"/>
                <a:gd name="T40" fmla="*/ 160 w 209"/>
                <a:gd name="T41" fmla="*/ 104 h 111"/>
                <a:gd name="T42" fmla="*/ 160 w 209"/>
                <a:gd name="T43" fmla="*/ 103 h 111"/>
                <a:gd name="T44" fmla="*/ 160 w 209"/>
                <a:gd name="T45" fmla="*/ 102 h 111"/>
                <a:gd name="T46" fmla="*/ 160 w 209"/>
                <a:gd name="T47" fmla="*/ 101 h 111"/>
                <a:gd name="T48" fmla="*/ 159 w 209"/>
                <a:gd name="T49" fmla="*/ 100 h 111"/>
                <a:gd name="T50" fmla="*/ 159 w 209"/>
                <a:gd name="T51" fmla="*/ 99 h 111"/>
                <a:gd name="T52" fmla="*/ 157 w 209"/>
                <a:gd name="T53" fmla="*/ 99 h 111"/>
                <a:gd name="T54" fmla="*/ 155 w 209"/>
                <a:gd name="T55" fmla="*/ 98 h 111"/>
                <a:gd name="T56" fmla="*/ 88 w 209"/>
                <a:gd name="T57" fmla="*/ 98 h 111"/>
                <a:gd name="T58" fmla="*/ 83 w 209"/>
                <a:gd name="T59" fmla="*/ 95 h 111"/>
                <a:gd name="T60" fmla="*/ 79 w 209"/>
                <a:gd name="T61" fmla="*/ 85 h 111"/>
                <a:gd name="T62" fmla="*/ 88 w 209"/>
                <a:gd name="T63" fmla="*/ 83 h 111"/>
                <a:gd name="T64" fmla="*/ 167 w 209"/>
                <a:gd name="T65" fmla="*/ 83 h 111"/>
                <a:gd name="T66" fmla="*/ 169 w 209"/>
                <a:gd name="T67" fmla="*/ 83 h 111"/>
                <a:gd name="T68" fmla="*/ 170 w 209"/>
                <a:gd name="T69" fmla="*/ 83 h 111"/>
                <a:gd name="T70" fmla="*/ 171 w 209"/>
                <a:gd name="T71" fmla="*/ 83 h 111"/>
                <a:gd name="T72" fmla="*/ 172 w 209"/>
                <a:gd name="T73" fmla="*/ 82 h 111"/>
                <a:gd name="T74" fmla="*/ 173 w 209"/>
                <a:gd name="T75" fmla="*/ 81 h 111"/>
                <a:gd name="T76" fmla="*/ 174 w 209"/>
                <a:gd name="T77" fmla="*/ 81 h 111"/>
                <a:gd name="T78" fmla="*/ 174 w 209"/>
                <a:gd name="T79" fmla="*/ 80 h 111"/>
                <a:gd name="T80" fmla="*/ 175 w 209"/>
                <a:gd name="T81" fmla="*/ 79 h 111"/>
                <a:gd name="T82" fmla="*/ 202 w 209"/>
                <a:gd name="T83" fmla="*/ 32 h 111"/>
                <a:gd name="T84" fmla="*/ 190 w 209"/>
                <a:gd name="T85" fmla="*/ 2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111">
                  <a:moveTo>
                    <a:pt x="190" y="21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7" y="21"/>
                    <a:pt x="46" y="21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0"/>
                    <a:pt x="23" y="0"/>
                  </a:cubicBezTo>
                  <a:cubicBezTo>
                    <a:pt x="19" y="1"/>
                    <a:pt x="16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6" y="18"/>
                    <a:pt x="18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7" y="14"/>
                    <a:pt x="31" y="19"/>
                  </a:cubicBezTo>
                  <a:cubicBezTo>
                    <a:pt x="32" y="20"/>
                    <a:pt x="33" y="23"/>
                    <a:pt x="36" y="26"/>
                  </a:cubicBezTo>
                  <a:cubicBezTo>
                    <a:pt x="35" y="27"/>
                    <a:pt x="36" y="29"/>
                    <a:pt x="36" y="32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56" y="111"/>
                    <a:pt x="160" y="107"/>
                    <a:pt x="160" y="104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8"/>
                    <a:pt x="85" y="99"/>
                    <a:pt x="83" y="95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9" y="83"/>
                    <a:pt x="86" y="83"/>
                    <a:pt x="8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9" y="21"/>
                    <a:pt x="203" y="21"/>
                    <a:pt x="19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Oval 25"/>
            <p:cNvSpPr>
              <a:spLocks noChangeArrowheads="1"/>
            </p:cNvSpPr>
            <p:nvPr/>
          </p:nvSpPr>
          <p:spPr bwMode="auto">
            <a:xfrm>
              <a:off x="9394306" y="3963194"/>
              <a:ext cx="51039" cy="5354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Oval 26"/>
            <p:cNvSpPr>
              <a:spLocks noChangeArrowheads="1"/>
            </p:cNvSpPr>
            <p:nvPr/>
          </p:nvSpPr>
          <p:spPr bwMode="auto">
            <a:xfrm>
              <a:off x="9497222" y="3963194"/>
              <a:ext cx="51039" cy="5354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9990043" y="1823730"/>
              <a:ext cx="988991" cy="1096925"/>
            </a:xfrm>
            <a:custGeom>
              <a:avLst/>
              <a:gdLst>
                <a:gd name="T0" fmla="*/ 448 w 500"/>
                <a:gd name="T1" fmla="*/ 345 h 554"/>
                <a:gd name="T2" fmla="*/ 345 w 500"/>
                <a:gd name="T3" fmla="*/ 53 h 554"/>
                <a:gd name="T4" fmla="*/ 52 w 500"/>
                <a:gd name="T5" fmla="*/ 153 h 554"/>
                <a:gd name="T6" fmla="*/ 155 w 500"/>
                <a:gd name="T7" fmla="*/ 445 h 554"/>
                <a:gd name="T8" fmla="*/ 169 w 500"/>
                <a:gd name="T9" fmla="*/ 451 h 554"/>
                <a:gd name="T10" fmla="*/ 210 w 500"/>
                <a:gd name="T11" fmla="*/ 554 h 554"/>
                <a:gd name="T12" fmla="*/ 264 w 500"/>
                <a:gd name="T13" fmla="*/ 467 h 554"/>
                <a:gd name="T14" fmla="*/ 448 w 500"/>
                <a:gd name="T15" fmla="*/ 3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554">
                  <a:moveTo>
                    <a:pt x="448" y="345"/>
                  </a:moveTo>
                  <a:cubicBezTo>
                    <a:pt x="500" y="237"/>
                    <a:pt x="454" y="106"/>
                    <a:pt x="345" y="53"/>
                  </a:cubicBezTo>
                  <a:cubicBezTo>
                    <a:pt x="235" y="0"/>
                    <a:pt x="104" y="45"/>
                    <a:pt x="52" y="153"/>
                  </a:cubicBezTo>
                  <a:cubicBezTo>
                    <a:pt x="0" y="261"/>
                    <a:pt x="46" y="392"/>
                    <a:pt x="155" y="445"/>
                  </a:cubicBezTo>
                  <a:cubicBezTo>
                    <a:pt x="160" y="447"/>
                    <a:pt x="164" y="449"/>
                    <a:pt x="169" y="451"/>
                  </a:cubicBezTo>
                  <a:cubicBezTo>
                    <a:pt x="210" y="554"/>
                    <a:pt x="210" y="554"/>
                    <a:pt x="210" y="554"/>
                  </a:cubicBezTo>
                  <a:cubicBezTo>
                    <a:pt x="264" y="467"/>
                    <a:pt x="264" y="467"/>
                    <a:pt x="264" y="467"/>
                  </a:cubicBezTo>
                  <a:cubicBezTo>
                    <a:pt x="341" y="463"/>
                    <a:pt x="413" y="418"/>
                    <a:pt x="448" y="345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Freeform 27"/>
            <p:cNvSpPr/>
            <p:nvPr/>
          </p:nvSpPr>
          <p:spPr bwMode="auto">
            <a:xfrm>
              <a:off x="10193363" y="2261328"/>
              <a:ext cx="194117" cy="255196"/>
            </a:xfrm>
            <a:custGeom>
              <a:avLst/>
              <a:gdLst>
                <a:gd name="T0" fmla="*/ 78 w 98"/>
                <a:gd name="T1" fmla="*/ 44 h 129"/>
                <a:gd name="T2" fmla="*/ 98 w 98"/>
                <a:gd name="T3" fmla="*/ 55 h 129"/>
                <a:gd name="T4" fmla="*/ 67 w 98"/>
                <a:gd name="T5" fmla="*/ 0 h 129"/>
                <a:gd name="T6" fmla="*/ 3 w 98"/>
                <a:gd name="T7" fmla="*/ 0 h 129"/>
                <a:gd name="T8" fmla="*/ 21 w 98"/>
                <a:gd name="T9" fmla="*/ 11 h 129"/>
                <a:gd name="T10" fmla="*/ 7 w 98"/>
                <a:gd name="T11" fmla="*/ 38 h 129"/>
                <a:gd name="T12" fmla="*/ 7 w 98"/>
                <a:gd name="T13" fmla="*/ 64 h 129"/>
                <a:gd name="T14" fmla="*/ 44 w 98"/>
                <a:gd name="T15" fmla="*/ 129 h 129"/>
                <a:gd name="T16" fmla="*/ 47 w 98"/>
                <a:gd name="T17" fmla="*/ 97 h 129"/>
                <a:gd name="T18" fmla="*/ 78 w 98"/>
                <a:gd name="T19" fmla="*/ 4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29">
                  <a:moveTo>
                    <a:pt x="78" y="44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50"/>
                    <a:pt x="7" y="64"/>
                    <a:pt x="7" y="64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38" y="117"/>
                    <a:pt x="47" y="97"/>
                    <a:pt x="47" y="97"/>
                  </a:cubicBezTo>
                  <a:lnTo>
                    <a:pt x="7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28"/>
            <p:cNvSpPr/>
            <p:nvPr/>
          </p:nvSpPr>
          <p:spPr bwMode="auto">
            <a:xfrm>
              <a:off x="10255280" y="2447078"/>
              <a:ext cx="211688" cy="128853"/>
            </a:xfrm>
            <a:custGeom>
              <a:avLst/>
              <a:gdLst>
                <a:gd name="T0" fmla="*/ 62 w 107"/>
                <a:gd name="T1" fmla="*/ 65 h 65"/>
                <a:gd name="T2" fmla="*/ 107 w 107"/>
                <a:gd name="T3" fmla="*/ 64 h 65"/>
                <a:gd name="T4" fmla="*/ 107 w 107"/>
                <a:gd name="T5" fmla="*/ 0 h 65"/>
                <a:gd name="T6" fmla="*/ 30 w 107"/>
                <a:gd name="T7" fmla="*/ 0 h 65"/>
                <a:gd name="T8" fmla="*/ 62 w 107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5">
                  <a:moveTo>
                    <a:pt x="62" y="65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58"/>
                    <a:pt x="6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Freeform 29"/>
            <p:cNvSpPr/>
            <p:nvPr/>
          </p:nvSpPr>
          <p:spPr bwMode="auto">
            <a:xfrm>
              <a:off x="10423458" y="2053825"/>
              <a:ext cx="261054" cy="165668"/>
            </a:xfrm>
            <a:custGeom>
              <a:avLst/>
              <a:gdLst>
                <a:gd name="T0" fmla="*/ 101 w 132"/>
                <a:gd name="T1" fmla="*/ 83 h 84"/>
                <a:gd name="T2" fmla="*/ 132 w 132"/>
                <a:gd name="T3" fmla="*/ 28 h 84"/>
                <a:gd name="T4" fmla="*/ 113 w 132"/>
                <a:gd name="T5" fmla="*/ 38 h 84"/>
                <a:gd name="T6" fmla="*/ 97 w 132"/>
                <a:gd name="T7" fmla="*/ 12 h 84"/>
                <a:gd name="T8" fmla="*/ 74 w 132"/>
                <a:gd name="T9" fmla="*/ 0 h 84"/>
                <a:gd name="T10" fmla="*/ 0 w 132"/>
                <a:gd name="T11" fmla="*/ 0 h 84"/>
                <a:gd name="T12" fmla="*/ 26 w 132"/>
                <a:gd name="T13" fmla="*/ 19 h 84"/>
                <a:gd name="T14" fmla="*/ 57 w 132"/>
                <a:gd name="T15" fmla="*/ 71 h 84"/>
                <a:gd name="T16" fmla="*/ 38 w 132"/>
                <a:gd name="T17" fmla="*/ 84 h 84"/>
                <a:gd name="T18" fmla="*/ 101 w 132"/>
                <a:gd name="T1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4">
                  <a:moveTo>
                    <a:pt x="101" y="83"/>
                  </a:moveTo>
                  <a:cubicBezTo>
                    <a:pt x="132" y="28"/>
                    <a:pt x="132" y="28"/>
                    <a:pt x="132" y="2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0" y="1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6" y="19"/>
                    <a:pt x="26" y="19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38" y="84"/>
                    <a:pt x="38" y="84"/>
                    <a:pt x="38" y="84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Freeform 30"/>
            <p:cNvSpPr/>
            <p:nvPr/>
          </p:nvSpPr>
          <p:spPr bwMode="auto">
            <a:xfrm>
              <a:off x="10280382" y="2010316"/>
              <a:ext cx="184076" cy="240972"/>
            </a:xfrm>
            <a:custGeom>
              <a:avLst/>
              <a:gdLst>
                <a:gd name="T0" fmla="*/ 93 w 93"/>
                <a:gd name="T1" fmla="*/ 55 h 122"/>
                <a:gd name="T2" fmla="*/ 21 w 93"/>
                <a:gd name="T3" fmla="*/ 51 h 122"/>
                <a:gd name="T4" fmla="*/ 0 w 93"/>
                <a:gd name="T5" fmla="*/ 91 h 122"/>
                <a:gd name="T6" fmla="*/ 56 w 93"/>
                <a:gd name="T7" fmla="*/ 122 h 122"/>
                <a:gd name="T8" fmla="*/ 93 w 93"/>
                <a:gd name="T9" fmla="*/ 5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2">
                  <a:moveTo>
                    <a:pt x="93" y="55"/>
                  </a:moveTo>
                  <a:cubicBezTo>
                    <a:pt x="93" y="55"/>
                    <a:pt x="57" y="0"/>
                    <a:pt x="21" y="5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6" y="122"/>
                    <a:pt x="56" y="122"/>
                    <a:pt x="56" y="122"/>
                  </a:cubicBezTo>
                  <a:lnTo>
                    <a:pt x="93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Freeform 31"/>
            <p:cNvSpPr/>
            <p:nvPr/>
          </p:nvSpPr>
          <p:spPr bwMode="auto">
            <a:xfrm>
              <a:off x="10507966" y="2400223"/>
              <a:ext cx="241809" cy="215034"/>
            </a:xfrm>
            <a:custGeom>
              <a:avLst/>
              <a:gdLst>
                <a:gd name="T0" fmla="*/ 93 w 122"/>
                <a:gd name="T1" fmla="*/ 19 h 109"/>
                <a:gd name="T2" fmla="*/ 32 w 122"/>
                <a:gd name="T3" fmla="*/ 22 h 109"/>
                <a:gd name="T4" fmla="*/ 30 w 122"/>
                <a:gd name="T5" fmla="*/ 0 h 109"/>
                <a:gd name="T6" fmla="*/ 0 w 122"/>
                <a:gd name="T7" fmla="*/ 55 h 109"/>
                <a:gd name="T8" fmla="*/ 35 w 122"/>
                <a:gd name="T9" fmla="*/ 109 h 109"/>
                <a:gd name="T10" fmla="*/ 35 w 122"/>
                <a:gd name="T11" fmla="*/ 87 h 109"/>
                <a:gd name="T12" fmla="*/ 65 w 122"/>
                <a:gd name="T13" fmla="*/ 85 h 109"/>
                <a:gd name="T14" fmla="*/ 87 w 122"/>
                <a:gd name="T15" fmla="*/ 71 h 109"/>
                <a:gd name="T16" fmla="*/ 122 w 122"/>
                <a:gd name="T17" fmla="*/ 5 h 109"/>
                <a:gd name="T18" fmla="*/ 93 w 122"/>
                <a:gd name="T19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9">
                  <a:moveTo>
                    <a:pt x="93" y="19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8" y="84"/>
                    <a:pt x="87" y="71"/>
                    <a:pt x="87" y="71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15" y="17"/>
                    <a:pt x="93" y="19"/>
                    <a:pt x="9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Freeform 32"/>
            <p:cNvSpPr/>
            <p:nvPr/>
          </p:nvSpPr>
          <p:spPr bwMode="auto">
            <a:xfrm>
              <a:off x="10591637" y="2222003"/>
              <a:ext cx="209177" cy="195790"/>
            </a:xfrm>
            <a:custGeom>
              <a:avLst/>
              <a:gdLst>
                <a:gd name="T0" fmla="*/ 41 w 106"/>
                <a:gd name="T1" fmla="*/ 99 h 99"/>
                <a:gd name="T2" fmla="*/ 79 w 106"/>
                <a:gd name="T3" fmla="*/ 38 h 99"/>
                <a:gd name="T4" fmla="*/ 53 w 106"/>
                <a:gd name="T5" fmla="*/ 0 h 99"/>
                <a:gd name="T6" fmla="*/ 0 w 106"/>
                <a:gd name="T7" fmla="*/ 34 h 99"/>
                <a:gd name="T8" fmla="*/ 41 w 106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9">
                  <a:moveTo>
                    <a:pt x="41" y="99"/>
                  </a:moveTo>
                  <a:cubicBezTo>
                    <a:pt x="41" y="99"/>
                    <a:pt x="106" y="93"/>
                    <a:pt x="79" y="3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41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17"/>
            <p:cNvSpPr/>
            <p:nvPr/>
          </p:nvSpPr>
          <p:spPr bwMode="auto">
            <a:xfrm>
              <a:off x="7631361" y="1633797"/>
              <a:ext cx="749691" cy="849260"/>
            </a:xfrm>
            <a:custGeom>
              <a:avLst/>
              <a:gdLst>
                <a:gd name="T0" fmla="*/ 359 w 379"/>
                <a:gd name="T1" fmla="*/ 224 h 429"/>
                <a:gd name="T2" fmla="*/ 226 w 379"/>
                <a:gd name="T3" fmla="*/ 20 h 429"/>
                <a:gd name="T4" fmla="*/ 20 w 379"/>
                <a:gd name="T5" fmla="*/ 151 h 429"/>
                <a:gd name="T6" fmla="*/ 153 w 379"/>
                <a:gd name="T7" fmla="*/ 355 h 429"/>
                <a:gd name="T8" fmla="*/ 165 w 379"/>
                <a:gd name="T9" fmla="*/ 357 h 429"/>
                <a:gd name="T10" fmla="*/ 215 w 379"/>
                <a:gd name="T11" fmla="*/ 429 h 429"/>
                <a:gd name="T12" fmla="*/ 241 w 379"/>
                <a:gd name="T13" fmla="*/ 352 h 429"/>
                <a:gd name="T14" fmla="*/ 359 w 379"/>
                <a:gd name="T15" fmla="*/ 2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9" h="429">
                  <a:moveTo>
                    <a:pt x="359" y="224"/>
                  </a:moveTo>
                  <a:cubicBezTo>
                    <a:pt x="379" y="132"/>
                    <a:pt x="319" y="40"/>
                    <a:pt x="226" y="20"/>
                  </a:cubicBezTo>
                  <a:cubicBezTo>
                    <a:pt x="132" y="0"/>
                    <a:pt x="40" y="58"/>
                    <a:pt x="20" y="151"/>
                  </a:cubicBezTo>
                  <a:cubicBezTo>
                    <a:pt x="0" y="244"/>
                    <a:pt x="60" y="335"/>
                    <a:pt x="153" y="355"/>
                  </a:cubicBezTo>
                  <a:cubicBezTo>
                    <a:pt x="157" y="356"/>
                    <a:pt x="161" y="357"/>
                    <a:pt x="165" y="357"/>
                  </a:cubicBezTo>
                  <a:cubicBezTo>
                    <a:pt x="215" y="429"/>
                    <a:pt x="215" y="429"/>
                    <a:pt x="215" y="429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99" y="334"/>
                    <a:pt x="346" y="287"/>
                    <a:pt x="359" y="22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33"/>
            <p:cNvSpPr>
              <a:spLocks noEditPoints="1"/>
            </p:cNvSpPr>
            <p:nvPr/>
          </p:nvSpPr>
          <p:spPr bwMode="auto">
            <a:xfrm>
              <a:off x="7894088" y="1837955"/>
              <a:ext cx="210014" cy="348071"/>
            </a:xfrm>
            <a:custGeom>
              <a:avLst/>
              <a:gdLst>
                <a:gd name="T0" fmla="*/ 65 w 106"/>
                <a:gd name="T1" fmla="*/ 81 h 176"/>
                <a:gd name="T2" fmla="*/ 106 w 106"/>
                <a:gd name="T3" fmla="*/ 28 h 176"/>
                <a:gd name="T4" fmla="*/ 106 w 106"/>
                <a:gd name="T5" fmla="*/ 0 h 176"/>
                <a:gd name="T6" fmla="*/ 98 w 106"/>
                <a:gd name="T7" fmla="*/ 0 h 176"/>
                <a:gd name="T8" fmla="*/ 8 w 106"/>
                <a:gd name="T9" fmla="*/ 0 h 176"/>
                <a:gd name="T10" fmla="*/ 0 w 106"/>
                <a:gd name="T11" fmla="*/ 0 h 176"/>
                <a:gd name="T12" fmla="*/ 0 w 106"/>
                <a:gd name="T13" fmla="*/ 28 h 176"/>
                <a:gd name="T14" fmla="*/ 0 w 106"/>
                <a:gd name="T15" fmla="*/ 28 h 176"/>
                <a:gd name="T16" fmla="*/ 42 w 106"/>
                <a:gd name="T17" fmla="*/ 81 h 176"/>
                <a:gd name="T18" fmla="*/ 48 w 106"/>
                <a:gd name="T19" fmla="*/ 89 h 176"/>
                <a:gd name="T20" fmla="*/ 45 w 106"/>
                <a:gd name="T21" fmla="*/ 94 h 176"/>
                <a:gd name="T22" fmla="*/ 0 w 106"/>
                <a:gd name="T23" fmla="*/ 147 h 176"/>
                <a:gd name="T24" fmla="*/ 0 w 106"/>
                <a:gd name="T25" fmla="*/ 147 h 176"/>
                <a:gd name="T26" fmla="*/ 0 w 106"/>
                <a:gd name="T27" fmla="*/ 176 h 176"/>
                <a:gd name="T28" fmla="*/ 8 w 106"/>
                <a:gd name="T29" fmla="*/ 176 h 176"/>
                <a:gd name="T30" fmla="*/ 98 w 106"/>
                <a:gd name="T31" fmla="*/ 176 h 176"/>
                <a:gd name="T32" fmla="*/ 106 w 106"/>
                <a:gd name="T33" fmla="*/ 176 h 176"/>
                <a:gd name="T34" fmla="*/ 106 w 106"/>
                <a:gd name="T35" fmla="*/ 147 h 176"/>
                <a:gd name="T36" fmla="*/ 62 w 106"/>
                <a:gd name="T37" fmla="*/ 94 h 176"/>
                <a:gd name="T38" fmla="*/ 59 w 106"/>
                <a:gd name="T39" fmla="*/ 89 h 176"/>
                <a:gd name="T40" fmla="*/ 65 w 106"/>
                <a:gd name="T41" fmla="*/ 81 h 176"/>
                <a:gd name="T42" fmla="*/ 16 w 106"/>
                <a:gd name="T43" fmla="*/ 147 h 176"/>
                <a:gd name="T44" fmla="*/ 16 w 106"/>
                <a:gd name="T45" fmla="*/ 143 h 176"/>
                <a:gd name="T46" fmla="*/ 16 w 106"/>
                <a:gd name="T47" fmla="*/ 143 h 176"/>
                <a:gd name="T48" fmla="*/ 47 w 106"/>
                <a:gd name="T49" fmla="*/ 106 h 176"/>
                <a:gd name="T50" fmla="*/ 16 w 106"/>
                <a:gd name="T51" fmla="*/ 147 h 176"/>
                <a:gd name="T52" fmla="*/ 90 w 106"/>
                <a:gd name="T53" fmla="*/ 143 h 176"/>
                <a:gd name="T54" fmla="*/ 90 w 106"/>
                <a:gd name="T55" fmla="*/ 145 h 176"/>
                <a:gd name="T56" fmla="*/ 58 w 106"/>
                <a:gd name="T57" fmla="*/ 106 h 176"/>
                <a:gd name="T58" fmla="*/ 90 w 106"/>
                <a:gd name="T59" fmla="*/ 143 h 176"/>
                <a:gd name="T60" fmla="*/ 47 w 106"/>
                <a:gd name="T61" fmla="*/ 47 h 176"/>
                <a:gd name="T62" fmla="*/ 21 w 106"/>
                <a:gd name="T63" fmla="*/ 51 h 176"/>
                <a:gd name="T64" fmla="*/ 16 w 106"/>
                <a:gd name="T65" fmla="*/ 32 h 176"/>
                <a:gd name="T66" fmla="*/ 16 w 106"/>
                <a:gd name="T67" fmla="*/ 32 h 176"/>
                <a:gd name="T68" fmla="*/ 16 w 106"/>
                <a:gd name="T69" fmla="*/ 12 h 176"/>
                <a:gd name="T70" fmla="*/ 22 w 106"/>
                <a:gd name="T71" fmla="*/ 12 h 176"/>
                <a:gd name="T72" fmla="*/ 85 w 106"/>
                <a:gd name="T73" fmla="*/ 12 h 176"/>
                <a:gd name="T74" fmla="*/ 90 w 106"/>
                <a:gd name="T75" fmla="*/ 12 h 176"/>
                <a:gd name="T76" fmla="*/ 90 w 106"/>
                <a:gd name="T77" fmla="*/ 32 h 176"/>
                <a:gd name="T78" fmla="*/ 89 w 106"/>
                <a:gd name="T79" fmla="*/ 42 h 176"/>
                <a:gd name="T80" fmla="*/ 68 w 106"/>
                <a:gd name="T81" fmla="*/ 49 h 176"/>
                <a:gd name="T82" fmla="*/ 47 w 106"/>
                <a:gd name="T83" fmla="*/ 4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76">
                  <a:moveTo>
                    <a:pt x="65" y="81"/>
                  </a:moveTo>
                  <a:cubicBezTo>
                    <a:pt x="89" y="75"/>
                    <a:pt x="106" y="54"/>
                    <a:pt x="106" y="2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4"/>
                    <a:pt x="18" y="76"/>
                    <a:pt x="42" y="81"/>
                  </a:cubicBezTo>
                  <a:cubicBezTo>
                    <a:pt x="45" y="83"/>
                    <a:pt x="47" y="86"/>
                    <a:pt x="48" y="89"/>
                  </a:cubicBezTo>
                  <a:cubicBezTo>
                    <a:pt x="47" y="91"/>
                    <a:pt x="46" y="92"/>
                    <a:pt x="45" y="94"/>
                  </a:cubicBezTo>
                  <a:cubicBezTo>
                    <a:pt x="20" y="98"/>
                    <a:pt x="0" y="120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106" y="176"/>
                    <a:pt x="106" y="176"/>
                    <a:pt x="106" y="17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20"/>
                    <a:pt x="87" y="98"/>
                    <a:pt x="62" y="94"/>
                  </a:cubicBezTo>
                  <a:cubicBezTo>
                    <a:pt x="61" y="92"/>
                    <a:pt x="60" y="91"/>
                    <a:pt x="59" y="89"/>
                  </a:cubicBezTo>
                  <a:cubicBezTo>
                    <a:pt x="60" y="86"/>
                    <a:pt x="62" y="83"/>
                    <a:pt x="65" y="81"/>
                  </a:cubicBezTo>
                  <a:close/>
                  <a:moveTo>
                    <a:pt x="16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24"/>
                    <a:pt x="29" y="109"/>
                    <a:pt x="47" y="106"/>
                  </a:cubicBezTo>
                  <a:cubicBezTo>
                    <a:pt x="47" y="113"/>
                    <a:pt x="43" y="131"/>
                    <a:pt x="16" y="147"/>
                  </a:cubicBezTo>
                  <a:close/>
                  <a:moveTo>
                    <a:pt x="90" y="143"/>
                  </a:moveTo>
                  <a:cubicBezTo>
                    <a:pt x="90" y="145"/>
                    <a:pt x="90" y="145"/>
                    <a:pt x="90" y="145"/>
                  </a:cubicBezTo>
                  <a:cubicBezTo>
                    <a:pt x="79" y="138"/>
                    <a:pt x="57" y="122"/>
                    <a:pt x="58" y="106"/>
                  </a:cubicBezTo>
                  <a:cubicBezTo>
                    <a:pt x="76" y="109"/>
                    <a:pt x="90" y="124"/>
                    <a:pt x="90" y="143"/>
                  </a:cubicBezTo>
                  <a:close/>
                  <a:moveTo>
                    <a:pt x="47" y="47"/>
                  </a:moveTo>
                  <a:cubicBezTo>
                    <a:pt x="36" y="42"/>
                    <a:pt x="26" y="48"/>
                    <a:pt x="21" y="51"/>
                  </a:cubicBezTo>
                  <a:cubicBezTo>
                    <a:pt x="18" y="46"/>
                    <a:pt x="16" y="39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6"/>
                    <a:pt x="90" y="39"/>
                    <a:pt x="89" y="42"/>
                  </a:cubicBezTo>
                  <a:cubicBezTo>
                    <a:pt x="83" y="42"/>
                    <a:pt x="72" y="47"/>
                    <a:pt x="68" y="49"/>
                  </a:cubicBezTo>
                  <a:cubicBezTo>
                    <a:pt x="63" y="52"/>
                    <a:pt x="63" y="53"/>
                    <a:pt x="47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Freeform 34"/>
            <p:cNvSpPr/>
            <p:nvPr/>
          </p:nvSpPr>
          <p:spPr bwMode="auto">
            <a:xfrm>
              <a:off x="7874844" y="2200250"/>
              <a:ext cx="246829" cy="43509"/>
            </a:xfrm>
            <a:custGeom>
              <a:avLst/>
              <a:gdLst>
                <a:gd name="T0" fmla="*/ 117 w 125"/>
                <a:gd name="T1" fmla="*/ 0 h 22"/>
                <a:gd name="T2" fmla="*/ 8 w 125"/>
                <a:gd name="T3" fmla="*/ 0 h 22"/>
                <a:gd name="T4" fmla="*/ 0 w 125"/>
                <a:gd name="T5" fmla="*/ 11 h 22"/>
                <a:gd name="T6" fmla="*/ 8 w 125"/>
                <a:gd name="T7" fmla="*/ 22 h 22"/>
                <a:gd name="T8" fmla="*/ 117 w 125"/>
                <a:gd name="T9" fmla="*/ 22 h 22"/>
                <a:gd name="T10" fmla="*/ 125 w 125"/>
                <a:gd name="T11" fmla="*/ 11 h 22"/>
                <a:gd name="T12" fmla="*/ 117 w 12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2">
                  <a:moveTo>
                    <a:pt x="1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17"/>
                    <a:pt x="3" y="22"/>
                    <a:pt x="8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21" y="22"/>
                    <a:pt x="125" y="17"/>
                    <a:pt x="125" y="11"/>
                  </a:cubicBezTo>
                  <a:cubicBezTo>
                    <a:pt x="125" y="5"/>
                    <a:pt x="121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Freeform 35"/>
            <p:cNvSpPr/>
            <p:nvPr/>
          </p:nvSpPr>
          <p:spPr bwMode="auto">
            <a:xfrm>
              <a:off x="7874844" y="1778548"/>
              <a:ext cx="246829" cy="45182"/>
            </a:xfrm>
            <a:custGeom>
              <a:avLst/>
              <a:gdLst>
                <a:gd name="T0" fmla="*/ 8 w 125"/>
                <a:gd name="T1" fmla="*/ 23 h 23"/>
                <a:gd name="T2" fmla="*/ 117 w 125"/>
                <a:gd name="T3" fmla="*/ 23 h 23"/>
                <a:gd name="T4" fmla="*/ 125 w 125"/>
                <a:gd name="T5" fmla="*/ 11 h 23"/>
                <a:gd name="T6" fmla="*/ 117 w 125"/>
                <a:gd name="T7" fmla="*/ 0 h 23"/>
                <a:gd name="T8" fmla="*/ 8 w 125"/>
                <a:gd name="T9" fmla="*/ 0 h 23"/>
                <a:gd name="T10" fmla="*/ 0 w 125"/>
                <a:gd name="T11" fmla="*/ 11 h 23"/>
                <a:gd name="T12" fmla="*/ 8 w 12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3">
                  <a:moveTo>
                    <a:pt x="8" y="23"/>
                  </a:moveTo>
                  <a:cubicBezTo>
                    <a:pt x="117" y="23"/>
                    <a:pt x="117" y="23"/>
                    <a:pt x="117" y="23"/>
                  </a:cubicBezTo>
                  <a:cubicBezTo>
                    <a:pt x="121" y="23"/>
                    <a:pt x="125" y="17"/>
                    <a:pt x="125" y="11"/>
                  </a:cubicBezTo>
                  <a:cubicBezTo>
                    <a:pt x="125" y="5"/>
                    <a:pt x="121" y="0"/>
                    <a:pt x="11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17"/>
                    <a:pt x="3" y="23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18"/>
            <p:cNvSpPr/>
            <p:nvPr/>
          </p:nvSpPr>
          <p:spPr bwMode="auto">
            <a:xfrm>
              <a:off x="8644616" y="2623624"/>
              <a:ext cx="988991" cy="1080192"/>
            </a:xfrm>
            <a:custGeom>
              <a:avLst/>
              <a:gdLst>
                <a:gd name="T0" fmla="*/ 435 w 500"/>
                <a:gd name="T1" fmla="*/ 369 h 546"/>
                <a:gd name="T2" fmla="*/ 369 w 500"/>
                <a:gd name="T3" fmla="*/ 66 h 546"/>
                <a:gd name="T4" fmla="*/ 66 w 500"/>
                <a:gd name="T5" fmla="*/ 129 h 546"/>
                <a:gd name="T6" fmla="*/ 132 w 500"/>
                <a:gd name="T7" fmla="*/ 431 h 546"/>
                <a:gd name="T8" fmla="*/ 144 w 500"/>
                <a:gd name="T9" fmla="*/ 439 h 546"/>
                <a:gd name="T10" fmla="*/ 172 w 500"/>
                <a:gd name="T11" fmla="*/ 546 h 546"/>
                <a:gd name="T12" fmla="*/ 237 w 500"/>
                <a:gd name="T13" fmla="*/ 466 h 546"/>
                <a:gd name="T14" fmla="*/ 435 w 500"/>
                <a:gd name="T15" fmla="*/ 369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546">
                  <a:moveTo>
                    <a:pt x="435" y="369"/>
                  </a:moveTo>
                  <a:cubicBezTo>
                    <a:pt x="500" y="268"/>
                    <a:pt x="471" y="133"/>
                    <a:pt x="369" y="66"/>
                  </a:cubicBezTo>
                  <a:cubicBezTo>
                    <a:pt x="267" y="0"/>
                    <a:pt x="131" y="28"/>
                    <a:pt x="66" y="129"/>
                  </a:cubicBezTo>
                  <a:cubicBezTo>
                    <a:pt x="0" y="229"/>
                    <a:pt x="30" y="365"/>
                    <a:pt x="132" y="431"/>
                  </a:cubicBezTo>
                  <a:cubicBezTo>
                    <a:pt x="136" y="434"/>
                    <a:pt x="140" y="436"/>
                    <a:pt x="144" y="439"/>
                  </a:cubicBezTo>
                  <a:cubicBezTo>
                    <a:pt x="172" y="546"/>
                    <a:pt x="172" y="546"/>
                    <a:pt x="172" y="546"/>
                  </a:cubicBezTo>
                  <a:cubicBezTo>
                    <a:pt x="237" y="466"/>
                    <a:pt x="237" y="466"/>
                    <a:pt x="237" y="466"/>
                  </a:cubicBezTo>
                  <a:cubicBezTo>
                    <a:pt x="313" y="472"/>
                    <a:pt x="390" y="437"/>
                    <a:pt x="435" y="36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Freeform 36"/>
            <p:cNvSpPr>
              <a:spLocks noEditPoints="1"/>
            </p:cNvSpPr>
            <p:nvPr/>
          </p:nvSpPr>
          <p:spPr bwMode="auto">
            <a:xfrm>
              <a:off x="8949178" y="2841169"/>
              <a:ext cx="369825" cy="552228"/>
            </a:xfrm>
            <a:custGeom>
              <a:avLst/>
              <a:gdLst>
                <a:gd name="T0" fmla="*/ 93 w 187"/>
                <a:gd name="T1" fmla="*/ 1 h 279"/>
                <a:gd name="T2" fmla="*/ 18 w 187"/>
                <a:gd name="T3" fmla="*/ 38 h 279"/>
                <a:gd name="T4" fmla="*/ 2 w 187"/>
                <a:gd name="T5" fmla="*/ 103 h 279"/>
                <a:gd name="T6" fmla="*/ 27 w 187"/>
                <a:gd name="T7" fmla="*/ 158 h 279"/>
                <a:gd name="T8" fmla="*/ 27 w 187"/>
                <a:gd name="T9" fmla="*/ 158 h 279"/>
                <a:gd name="T10" fmla="*/ 42 w 187"/>
                <a:gd name="T11" fmla="*/ 204 h 279"/>
                <a:gd name="T12" fmla="*/ 51 w 187"/>
                <a:gd name="T13" fmla="*/ 269 h 279"/>
                <a:gd name="T14" fmla="*/ 55 w 187"/>
                <a:gd name="T15" fmla="*/ 273 h 279"/>
                <a:gd name="T16" fmla="*/ 91 w 187"/>
                <a:gd name="T17" fmla="*/ 279 h 279"/>
                <a:gd name="T18" fmla="*/ 134 w 187"/>
                <a:gd name="T19" fmla="*/ 271 h 279"/>
                <a:gd name="T20" fmla="*/ 144 w 187"/>
                <a:gd name="T21" fmla="*/ 246 h 279"/>
                <a:gd name="T22" fmla="*/ 149 w 187"/>
                <a:gd name="T23" fmla="*/ 184 h 279"/>
                <a:gd name="T24" fmla="*/ 160 w 187"/>
                <a:gd name="T25" fmla="*/ 156 h 279"/>
                <a:gd name="T26" fmla="*/ 176 w 187"/>
                <a:gd name="T27" fmla="*/ 127 h 279"/>
                <a:gd name="T28" fmla="*/ 185 w 187"/>
                <a:gd name="T29" fmla="*/ 70 h 279"/>
                <a:gd name="T30" fmla="*/ 94 w 187"/>
                <a:gd name="T31" fmla="*/ 1 h 279"/>
                <a:gd name="T32" fmla="*/ 164 w 187"/>
                <a:gd name="T33" fmla="*/ 74 h 279"/>
                <a:gd name="T34" fmla="*/ 130 w 187"/>
                <a:gd name="T35" fmla="*/ 169 h 279"/>
                <a:gd name="T36" fmla="*/ 127 w 187"/>
                <a:gd name="T37" fmla="*/ 184 h 279"/>
                <a:gd name="T38" fmla="*/ 125 w 187"/>
                <a:gd name="T39" fmla="*/ 193 h 279"/>
                <a:gd name="T40" fmla="*/ 103 w 187"/>
                <a:gd name="T41" fmla="*/ 199 h 279"/>
                <a:gd name="T42" fmla="*/ 101 w 187"/>
                <a:gd name="T43" fmla="*/ 148 h 279"/>
                <a:gd name="T44" fmla="*/ 125 w 187"/>
                <a:gd name="T45" fmla="*/ 71 h 279"/>
                <a:gd name="T46" fmla="*/ 112 w 187"/>
                <a:gd name="T47" fmla="*/ 65 h 279"/>
                <a:gd name="T48" fmla="*/ 99 w 187"/>
                <a:gd name="T49" fmla="*/ 66 h 279"/>
                <a:gd name="T50" fmla="*/ 75 w 187"/>
                <a:gd name="T51" fmla="*/ 68 h 279"/>
                <a:gd name="T52" fmla="*/ 66 w 187"/>
                <a:gd name="T53" fmla="*/ 69 h 279"/>
                <a:gd name="T54" fmla="*/ 52 w 187"/>
                <a:gd name="T55" fmla="*/ 77 h 279"/>
                <a:gd name="T56" fmla="*/ 83 w 187"/>
                <a:gd name="T57" fmla="*/ 153 h 279"/>
                <a:gd name="T58" fmla="*/ 65 w 187"/>
                <a:gd name="T59" fmla="*/ 198 h 279"/>
                <a:gd name="T60" fmla="*/ 62 w 187"/>
                <a:gd name="T61" fmla="*/ 194 h 279"/>
                <a:gd name="T62" fmla="*/ 60 w 187"/>
                <a:gd name="T63" fmla="*/ 185 h 279"/>
                <a:gd name="T64" fmla="*/ 57 w 187"/>
                <a:gd name="T65" fmla="*/ 170 h 279"/>
                <a:gd name="T66" fmla="*/ 31 w 187"/>
                <a:gd name="T67" fmla="*/ 122 h 279"/>
                <a:gd name="T68" fmla="*/ 23 w 187"/>
                <a:gd name="T69" fmla="*/ 76 h 279"/>
                <a:gd name="T70" fmla="*/ 36 w 187"/>
                <a:gd name="T71" fmla="*/ 47 h 279"/>
                <a:gd name="T72" fmla="*/ 93 w 187"/>
                <a:gd name="T73" fmla="*/ 20 h 279"/>
                <a:gd name="T74" fmla="*/ 93 w 187"/>
                <a:gd name="T75" fmla="*/ 19 h 279"/>
                <a:gd name="T76" fmla="*/ 150 w 187"/>
                <a:gd name="T77" fmla="*/ 45 h 279"/>
                <a:gd name="T78" fmla="*/ 72 w 187"/>
                <a:gd name="T79" fmla="*/ 71 h 279"/>
                <a:gd name="T80" fmla="*/ 80 w 187"/>
                <a:gd name="T81" fmla="*/ 76 h 279"/>
                <a:gd name="T82" fmla="*/ 83 w 187"/>
                <a:gd name="T83" fmla="*/ 69 h 279"/>
                <a:gd name="T84" fmla="*/ 91 w 187"/>
                <a:gd name="T85" fmla="*/ 69 h 279"/>
                <a:gd name="T86" fmla="*/ 95 w 187"/>
                <a:gd name="T87" fmla="*/ 69 h 279"/>
                <a:gd name="T88" fmla="*/ 98 w 187"/>
                <a:gd name="T89" fmla="*/ 79 h 279"/>
                <a:gd name="T90" fmla="*/ 103 w 187"/>
                <a:gd name="T91" fmla="*/ 77 h 279"/>
                <a:gd name="T92" fmla="*/ 116 w 187"/>
                <a:gd name="T93" fmla="*/ 78 h 279"/>
                <a:gd name="T94" fmla="*/ 63 w 187"/>
                <a:gd name="T95" fmla="*/ 80 h 279"/>
                <a:gd name="T96" fmla="*/ 72 w 187"/>
                <a:gd name="T97" fmla="*/ 71 h 279"/>
                <a:gd name="T98" fmla="*/ 114 w 187"/>
                <a:gd name="T99" fmla="*/ 71 h 279"/>
                <a:gd name="T100" fmla="*/ 115 w 187"/>
                <a:gd name="T101" fmla="*/ 69 h 279"/>
                <a:gd name="T102" fmla="*/ 107 w 187"/>
                <a:gd name="T103" fmla="*/ 68 h 279"/>
                <a:gd name="T104" fmla="*/ 103 w 187"/>
                <a:gd name="T105" fmla="*/ 69 h 279"/>
                <a:gd name="T106" fmla="*/ 62 w 187"/>
                <a:gd name="T107" fmla="*/ 77 h 279"/>
                <a:gd name="T108" fmla="*/ 62 w 187"/>
                <a:gd name="T109" fmla="*/ 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" h="279">
                  <a:moveTo>
                    <a:pt x="94" y="1"/>
                  </a:move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53" y="2"/>
                    <a:pt x="30" y="21"/>
                    <a:pt x="18" y="38"/>
                  </a:cubicBezTo>
                  <a:cubicBezTo>
                    <a:pt x="6" y="54"/>
                    <a:pt x="2" y="71"/>
                    <a:pt x="2" y="73"/>
                  </a:cubicBezTo>
                  <a:cubicBezTo>
                    <a:pt x="0" y="82"/>
                    <a:pt x="0" y="92"/>
                    <a:pt x="2" y="103"/>
                  </a:cubicBezTo>
                  <a:cubicBezTo>
                    <a:pt x="4" y="112"/>
                    <a:pt x="7" y="121"/>
                    <a:pt x="11" y="130"/>
                  </a:cubicBezTo>
                  <a:cubicBezTo>
                    <a:pt x="18" y="14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34" y="166"/>
                    <a:pt x="37" y="180"/>
                    <a:pt x="37" y="185"/>
                  </a:cubicBezTo>
                  <a:cubicBezTo>
                    <a:pt x="37" y="193"/>
                    <a:pt x="40" y="200"/>
                    <a:pt x="42" y="204"/>
                  </a:cubicBezTo>
                  <a:cubicBezTo>
                    <a:pt x="41" y="222"/>
                    <a:pt x="41" y="236"/>
                    <a:pt x="43" y="248"/>
                  </a:cubicBezTo>
                  <a:cubicBezTo>
                    <a:pt x="45" y="257"/>
                    <a:pt x="47" y="265"/>
                    <a:pt x="51" y="269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5" y="273"/>
                    <a:pt x="55" y="273"/>
                    <a:pt x="55" y="273"/>
                  </a:cubicBezTo>
                  <a:cubicBezTo>
                    <a:pt x="61" y="275"/>
                    <a:pt x="73" y="279"/>
                    <a:pt x="91" y="279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104" y="278"/>
                    <a:pt x="117" y="276"/>
                    <a:pt x="131" y="272"/>
                  </a:cubicBezTo>
                  <a:cubicBezTo>
                    <a:pt x="134" y="271"/>
                    <a:pt x="134" y="271"/>
                    <a:pt x="134" y="271"/>
                  </a:cubicBezTo>
                  <a:cubicBezTo>
                    <a:pt x="137" y="268"/>
                    <a:pt x="137" y="268"/>
                    <a:pt x="137" y="268"/>
                  </a:cubicBezTo>
                  <a:cubicBezTo>
                    <a:pt x="140" y="263"/>
                    <a:pt x="142" y="256"/>
                    <a:pt x="144" y="246"/>
                  </a:cubicBezTo>
                  <a:cubicBezTo>
                    <a:pt x="146" y="234"/>
                    <a:pt x="146" y="220"/>
                    <a:pt x="145" y="202"/>
                  </a:cubicBezTo>
                  <a:cubicBezTo>
                    <a:pt x="147" y="198"/>
                    <a:pt x="150" y="192"/>
                    <a:pt x="149" y="184"/>
                  </a:cubicBezTo>
                  <a:cubicBezTo>
                    <a:pt x="150" y="178"/>
                    <a:pt x="152" y="164"/>
                    <a:pt x="159" y="156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5"/>
                    <a:pt x="169" y="143"/>
                    <a:pt x="176" y="127"/>
                  </a:cubicBezTo>
                  <a:cubicBezTo>
                    <a:pt x="180" y="118"/>
                    <a:pt x="183" y="108"/>
                    <a:pt x="185" y="100"/>
                  </a:cubicBezTo>
                  <a:cubicBezTo>
                    <a:pt x="187" y="89"/>
                    <a:pt x="187" y="79"/>
                    <a:pt x="185" y="70"/>
                  </a:cubicBezTo>
                  <a:cubicBezTo>
                    <a:pt x="184" y="67"/>
                    <a:pt x="180" y="51"/>
                    <a:pt x="168" y="35"/>
                  </a:cubicBezTo>
                  <a:cubicBezTo>
                    <a:pt x="156" y="19"/>
                    <a:pt x="133" y="0"/>
                    <a:pt x="94" y="1"/>
                  </a:cubicBezTo>
                  <a:close/>
                  <a:moveTo>
                    <a:pt x="164" y="73"/>
                  </a:moveTo>
                  <a:cubicBezTo>
                    <a:pt x="164" y="74"/>
                    <a:pt x="164" y="74"/>
                    <a:pt x="164" y="74"/>
                  </a:cubicBezTo>
                  <a:cubicBezTo>
                    <a:pt x="171" y="102"/>
                    <a:pt x="144" y="140"/>
                    <a:pt x="142" y="144"/>
                  </a:cubicBezTo>
                  <a:cubicBezTo>
                    <a:pt x="136" y="150"/>
                    <a:pt x="132" y="159"/>
                    <a:pt x="130" y="169"/>
                  </a:cubicBezTo>
                  <a:cubicBezTo>
                    <a:pt x="128" y="176"/>
                    <a:pt x="127" y="182"/>
                    <a:pt x="127" y="183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9"/>
                    <a:pt x="125" y="192"/>
                    <a:pt x="125" y="193"/>
                  </a:cubicBezTo>
                  <a:cubicBezTo>
                    <a:pt x="122" y="195"/>
                    <a:pt x="122" y="195"/>
                    <a:pt x="122" y="195"/>
                  </a:cubicBezTo>
                  <a:cubicBezTo>
                    <a:pt x="115" y="197"/>
                    <a:pt x="109" y="199"/>
                    <a:pt x="103" y="199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102" y="151"/>
                    <a:pt x="102" y="149"/>
                    <a:pt x="101" y="148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5" y="70"/>
                    <a:pt x="125" y="69"/>
                    <a:pt x="124" y="69"/>
                  </a:cubicBezTo>
                  <a:cubicBezTo>
                    <a:pt x="122" y="64"/>
                    <a:pt x="117" y="64"/>
                    <a:pt x="112" y="65"/>
                  </a:cubicBezTo>
                  <a:cubicBezTo>
                    <a:pt x="112" y="65"/>
                    <a:pt x="111" y="64"/>
                    <a:pt x="110" y="63"/>
                  </a:cubicBezTo>
                  <a:cubicBezTo>
                    <a:pt x="106" y="62"/>
                    <a:pt x="102" y="63"/>
                    <a:pt x="99" y="66"/>
                  </a:cubicBezTo>
                  <a:cubicBezTo>
                    <a:pt x="96" y="65"/>
                    <a:pt x="92" y="65"/>
                    <a:pt x="89" y="66"/>
                  </a:cubicBezTo>
                  <a:cubicBezTo>
                    <a:pt x="85" y="64"/>
                    <a:pt x="79" y="65"/>
                    <a:pt x="75" y="68"/>
                  </a:cubicBezTo>
                  <a:cubicBezTo>
                    <a:pt x="74" y="67"/>
                    <a:pt x="72" y="66"/>
                    <a:pt x="70" y="67"/>
                  </a:cubicBezTo>
                  <a:cubicBezTo>
                    <a:pt x="69" y="67"/>
                    <a:pt x="67" y="68"/>
                    <a:pt x="66" y="69"/>
                  </a:cubicBezTo>
                  <a:cubicBezTo>
                    <a:pt x="61" y="65"/>
                    <a:pt x="56" y="70"/>
                    <a:pt x="55" y="76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4" y="150"/>
                    <a:pt x="83" y="151"/>
                    <a:pt x="83" y="153"/>
                  </a:cubicBezTo>
                  <a:cubicBezTo>
                    <a:pt x="84" y="201"/>
                    <a:pt x="84" y="201"/>
                    <a:pt x="84" y="201"/>
                  </a:cubicBezTo>
                  <a:cubicBezTo>
                    <a:pt x="76" y="200"/>
                    <a:pt x="69" y="199"/>
                    <a:pt x="65" y="198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2" y="194"/>
                    <a:pt x="62" y="194"/>
                    <a:pt x="62" y="194"/>
                  </a:cubicBezTo>
                  <a:cubicBezTo>
                    <a:pt x="62" y="194"/>
                    <a:pt x="59" y="190"/>
                    <a:pt x="60" y="186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60" y="184"/>
                    <a:pt x="60" y="184"/>
                    <a:pt x="60" y="184"/>
                  </a:cubicBezTo>
                  <a:cubicBezTo>
                    <a:pt x="59" y="183"/>
                    <a:pt x="59" y="178"/>
                    <a:pt x="57" y="170"/>
                  </a:cubicBezTo>
                  <a:cubicBezTo>
                    <a:pt x="54" y="160"/>
                    <a:pt x="50" y="152"/>
                    <a:pt x="45" y="145"/>
                  </a:cubicBezTo>
                  <a:cubicBezTo>
                    <a:pt x="44" y="144"/>
                    <a:pt x="37" y="134"/>
                    <a:pt x="31" y="122"/>
                  </a:cubicBezTo>
                  <a:cubicBezTo>
                    <a:pt x="25" y="109"/>
                    <a:pt x="19" y="92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6" y="61"/>
                    <a:pt x="36" y="47"/>
                  </a:cubicBezTo>
                  <a:cubicBezTo>
                    <a:pt x="49" y="29"/>
                    <a:pt x="68" y="20"/>
                    <a:pt x="92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0"/>
                    <a:pt x="93" y="19"/>
                    <a:pt x="94" y="19"/>
                  </a:cubicBezTo>
                  <a:cubicBezTo>
                    <a:pt x="118" y="19"/>
                    <a:pt x="137" y="27"/>
                    <a:pt x="150" y="45"/>
                  </a:cubicBezTo>
                  <a:cubicBezTo>
                    <a:pt x="160" y="58"/>
                    <a:pt x="164" y="73"/>
                    <a:pt x="164" y="73"/>
                  </a:cubicBezTo>
                  <a:close/>
                  <a:moveTo>
                    <a:pt x="72" y="71"/>
                  </a:moveTo>
                  <a:cubicBezTo>
                    <a:pt x="71" y="72"/>
                    <a:pt x="70" y="75"/>
                    <a:pt x="71" y="77"/>
                  </a:cubicBezTo>
                  <a:cubicBezTo>
                    <a:pt x="73" y="80"/>
                    <a:pt x="78" y="79"/>
                    <a:pt x="80" y="76"/>
                  </a:cubicBezTo>
                  <a:cubicBezTo>
                    <a:pt x="80" y="74"/>
                    <a:pt x="80" y="72"/>
                    <a:pt x="79" y="70"/>
                  </a:cubicBezTo>
                  <a:cubicBezTo>
                    <a:pt x="80" y="69"/>
                    <a:pt x="81" y="69"/>
                    <a:pt x="83" y="69"/>
                  </a:cubicBezTo>
                  <a:cubicBezTo>
                    <a:pt x="76" y="75"/>
                    <a:pt x="89" y="83"/>
                    <a:pt x="91" y="73"/>
                  </a:cubicBezTo>
                  <a:cubicBezTo>
                    <a:pt x="92" y="71"/>
                    <a:pt x="91" y="70"/>
                    <a:pt x="91" y="69"/>
                  </a:cubicBezTo>
                  <a:cubicBezTo>
                    <a:pt x="91" y="69"/>
                    <a:pt x="92" y="69"/>
                    <a:pt x="92" y="69"/>
                  </a:cubicBezTo>
                  <a:cubicBezTo>
                    <a:pt x="93" y="69"/>
                    <a:pt x="94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2" y="72"/>
                    <a:pt x="93" y="80"/>
                    <a:pt x="98" y="79"/>
                  </a:cubicBezTo>
                  <a:cubicBezTo>
                    <a:pt x="100" y="78"/>
                    <a:pt x="101" y="78"/>
                    <a:pt x="102" y="76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8" y="79"/>
                    <a:pt x="111" y="77"/>
                    <a:pt x="113" y="74"/>
                  </a:cubicBezTo>
                  <a:cubicBezTo>
                    <a:pt x="113" y="76"/>
                    <a:pt x="114" y="77"/>
                    <a:pt x="116" y="78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9" y="82"/>
                    <a:pt x="70" y="76"/>
                    <a:pt x="68" y="72"/>
                  </a:cubicBezTo>
                  <a:cubicBezTo>
                    <a:pt x="69" y="71"/>
                    <a:pt x="70" y="71"/>
                    <a:pt x="72" y="71"/>
                  </a:cubicBezTo>
                  <a:close/>
                  <a:moveTo>
                    <a:pt x="115" y="69"/>
                  </a:moveTo>
                  <a:cubicBezTo>
                    <a:pt x="115" y="70"/>
                    <a:pt x="114" y="70"/>
                    <a:pt x="114" y="71"/>
                  </a:cubicBezTo>
                  <a:cubicBezTo>
                    <a:pt x="114" y="70"/>
                    <a:pt x="114" y="69"/>
                    <a:pt x="114" y="69"/>
                  </a:cubicBezTo>
                  <a:cubicBezTo>
                    <a:pt x="114" y="69"/>
                    <a:pt x="115" y="69"/>
                    <a:pt x="115" y="69"/>
                  </a:cubicBezTo>
                  <a:close/>
                  <a:moveTo>
                    <a:pt x="102" y="67"/>
                  </a:moveTo>
                  <a:cubicBezTo>
                    <a:pt x="104" y="67"/>
                    <a:pt x="105" y="67"/>
                    <a:pt x="107" y="68"/>
                  </a:cubicBezTo>
                  <a:cubicBezTo>
                    <a:pt x="106" y="69"/>
                    <a:pt x="105" y="70"/>
                    <a:pt x="104" y="71"/>
                  </a:cubicBezTo>
                  <a:cubicBezTo>
                    <a:pt x="103" y="70"/>
                    <a:pt x="103" y="69"/>
                    <a:pt x="103" y="69"/>
                  </a:cubicBezTo>
                  <a:cubicBezTo>
                    <a:pt x="103" y="68"/>
                    <a:pt x="102" y="68"/>
                    <a:pt x="102" y="67"/>
                  </a:cubicBezTo>
                  <a:close/>
                  <a:moveTo>
                    <a:pt x="62" y="77"/>
                  </a:move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19"/>
            <p:cNvSpPr/>
            <p:nvPr/>
          </p:nvSpPr>
          <p:spPr bwMode="auto">
            <a:xfrm>
              <a:off x="8751476" y="1281919"/>
              <a:ext cx="977276" cy="1092742"/>
            </a:xfrm>
            <a:custGeom>
              <a:avLst/>
              <a:gdLst>
                <a:gd name="T0" fmla="*/ 455 w 494"/>
                <a:gd name="T1" fmla="*/ 317 h 552"/>
                <a:gd name="T2" fmla="*/ 317 w 494"/>
                <a:gd name="T3" fmla="*/ 39 h 552"/>
                <a:gd name="T4" fmla="*/ 39 w 494"/>
                <a:gd name="T5" fmla="*/ 174 h 552"/>
                <a:gd name="T6" fmla="*/ 176 w 494"/>
                <a:gd name="T7" fmla="*/ 451 h 552"/>
                <a:gd name="T8" fmla="*/ 190 w 494"/>
                <a:gd name="T9" fmla="*/ 455 h 552"/>
                <a:gd name="T10" fmla="*/ 243 w 494"/>
                <a:gd name="T11" fmla="*/ 552 h 552"/>
                <a:gd name="T12" fmla="*/ 287 w 494"/>
                <a:gd name="T13" fmla="*/ 460 h 552"/>
                <a:gd name="T14" fmla="*/ 455 w 494"/>
                <a:gd name="T15" fmla="*/ 317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2">
                  <a:moveTo>
                    <a:pt x="455" y="317"/>
                  </a:moveTo>
                  <a:cubicBezTo>
                    <a:pt x="494" y="203"/>
                    <a:pt x="432" y="79"/>
                    <a:pt x="317" y="39"/>
                  </a:cubicBezTo>
                  <a:cubicBezTo>
                    <a:pt x="202" y="0"/>
                    <a:pt x="78" y="60"/>
                    <a:pt x="39" y="174"/>
                  </a:cubicBezTo>
                  <a:cubicBezTo>
                    <a:pt x="0" y="287"/>
                    <a:pt x="61" y="412"/>
                    <a:pt x="176" y="451"/>
                  </a:cubicBezTo>
                  <a:cubicBezTo>
                    <a:pt x="181" y="453"/>
                    <a:pt x="186" y="454"/>
                    <a:pt x="190" y="455"/>
                  </a:cubicBezTo>
                  <a:cubicBezTo>
                    <a:pt x="243" y="552"/>
                    <a:pt x="243" y="552"/>
                    <a:pt x="243" y="552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2" y="446"/>
                    <a:pt x="428" y="394"/>
                    <a:pt x="455" y="317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Freeform 38"/>
            <p:cNvSpPr>
              <a:spLocks noEditPoints="1"/>
            </p:cNvSpPr>
            <p:nvPr/>
          </p:nvSpPr>
          <p:spPr bwMode="auto">
            <a:xfrm>
              <a:off x="8931368" y="1554686"/>
              <a:ext cx="627532" cy="435925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5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7 w 317"/>
                <a:gd name="T11" fmla="*/ 87 h 220"/>
                <a:gd name="T12" fmla="*/ 305 w 317"/>
                <a:gd name="T13" fmla="*/ 92 h 220"/>
                <a:gd name="T14" fmla="*/ 303 w 317"/>
                <a:gd name="T15" fmla="*/ 94 h 220"/>
                <a:gd name="T16" fmla="*/ 302 w 317"/>
                <a:gd name="T17" fmla="*/ 94 h 220"/>
                <a:gd name="T18" fmla="*/ 303 w 317"/>
                <a:gd name="T19" fmla="*/ 94 h 220"/>
                <a:gd name="T20" fmla="*/ 303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9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9 w 317"/>
                <a:gd name="T33" fmla="*/ 99 h 220"/>
                <a:gd name="T34" fmla="*/ 9 w 317"/>
                <a:gd name="T35" fmla="*/ 146 h 220"/>
                <a:gd name="T36" fmla="*/ 91 w 317"/>
                <a:gd name="T37" fmla="*/ 185 h 220"/>
                <a:gd name="T38" fmla="*/ 113 w 317"/>
                <a:gd name="T39" fmla="*/ 220 h 220"/>
                <a:gd name="T40" fmla="*/ 135 w 317"/>
                <a:gd name="T41" fmla="*/ 196 h 220"/>
                <a:gd name="T42" fmla="*/ 177 w 317"/>
                <a:gd name="T43" fmla="*/ 197 h 220"/>
                <a:gd name="T44" fmla="*/ 196 w 317"/>
                <a:gd name="T45" fmla="*/ 220 h 220"/>
                <a:gd name="T46" fmla="*/ 220 w 317"/>
                <a:gd name="T47" fmla="*/ 187 h 220"/>
                <a:gd name="T48" fmla="*/ 303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2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6 w 317"/>
                <a:gd name="T63" fmla="*/ 85 h 220"/>
                <a:gd name="T64" fmla="*/ 52 w 317"/>
                <a:gd name="T65" fmla="*/ 99 h 220"/>
                <a:gd name="T66" fmla="*/ 76 w 317"/>
                <a:gd name="T67" fmla="*/ 99 h 220"/>
                <a:gd name="T68" fmla="*/ 201 w 317"/>
                <a:gd name="T69" fmla="*/ 24 h 220"/>
                <a:gd name="T70" fmla="*/ 158 w 317"/>
                <a:gd name="T71" fmla="*/ 31 h 220"/>
                <a:gd name="T72" fmla="*/ 119 w 317"/>
                <a:gd name="T73" fmla="*/ 37 h 220"/>
                <a:gd name="T74" fmla="*/ 113 w 317"/>
                <a:gd name="T75" fmla="*/ 25 h 220"/>
                <a:gd name="T76" fmla="*/ 158 w 317"/>
                <a:gd name="T77" fmla="*/ 12 h 220"/>
                <a:gd name="T78" fmla="*/ 201 w 317"/>
                <a:gd name="T79" fmla="*/ 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6" y="85"/>
                  </a:moveTo>
                  <a:cubicBezTo>
                    <a:pt x="315" y="84"/>
                    <a:pt x="315" y="83"/>
                    <a:pt x="314" y="82"/>
                  </a:cubicBezTo>
                  <a:cubicBezTo>
                    <a:pt x="314" y="81"/>
                    <a:pt x="313" y="80"/>
                    <a:pt x="313" y="79"/>
                  </a:cubicBezTo>
                  <a:cubicBezTo>
                    <a:pt x="311" y="78"/>
                    <a:pt x="310" y="77"/>
                    <a:pt x="309" y="75"/>
                  </a:cubicBezTo>
                  <a:cubicBezTo>
                    <a:pt x="308" y="74"/>
                    <a:pt x="307" y="74"/>
                    <a:pt x="306" y="73"/>
                  </a:cubicBezTo>
                  <a:cubicBezTo>
                    <a:pt x="305" y="72"/>
                    <a:pt x="304" y="71"/>
                    <a:pt x="303" y="71"/>
                  </a:cubicBezTo>
                  <a:cubicBezTo>
                    <a:pt x="302" y="70"/>
                    <a:pt x="301" y="70"/>
                    <a:pt x="301" y="70"/>
                  </a:cubicBezTo>
                  <a:cubicBezTo>
                    <a:pt x="301" y="70"/>
                    <a:pt x="301" y="71"/>
                    <a:pt x="302" y="72"/>
                  </a:cubicBezTo>
                  <a:cubicBezTo>
                    <a:pt x="303" y="74"/>
                    <a:pt x="304" y="76"/>
                    <a:pt x="305" y="78"/>
                  </a:cubicBezTo>
                  <a:cubicBezTo>
                    <a:pt x="305" y="80"/>
                    <a:pt x="306" y="81"/>
                    <a:pt x="306" y="83"/>
                  </a:cubicBezTo>
                  <a:cubicBezTo>
                    <a:pt x="306" y="83"/>
                    <a:pt x="306" y="84"/>
                    <a:pt x="306" y="85"/>
                  </a:cubicBezTo>
                  <a:cubicBezTo>
                    <a:pt x="307" y="85"/>
                    <a:pt x="307" y="86"/>
                    <a:pt x="307" y="87"/>
                  </a:cubicBezTo>
                  <a:cubicBezTo>
                    <a:pt x="307" y="88"/>
                    <a:pt x="306" y="89"/>
                    <a:pt x="306" y="90"/>
                  </a:cubicBezTo>
                  <a:cubicBezTo>
                    <a:pt x="306" y="91"/>
                    <a:pt x="305" y="91"/>
                    <a:pt x="305" y="92"/>
                  </a:cubicBezTo>
                  <a:cubicBezTo>
                    <a:pt x="305" y="92"/>
                    <a:pt x="305" y="92"/>
                    <a:pt x="305" y="92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1" y="95"/>
                    <a:pt x="300" y="95"/>
                    <a:pt x="300" y="96"/>
                  </a:cubicBezTo>
                  <a:cubicBezTo>
                    <a:pt x="299" y="96"/>
                    <a:pt x="299" y="96"/>
                    <a:pt x="298" y="96"/>
                  </a:cubicBezTo>
                  <a:cubicBezTo>
                    <a:pt x="298" y="96"/>
                    <a:pt x="297" y="96"/>
                    <a:pt x="297" y="96"/>
                  </a:cubicBezTo>
                  <a:cubicBezTo>
                    <a:pt x="295" y="43"/>
                    <a:pt x="234" y="0"/>
                    <a:pt x="159" y="0"/>
                  </a:cubicBezTo>
                  <a:cubicBezTo>
                    <a:pt x="123" y="0"/>
                    <a:pt x="90" y="10"/>
                    <a:pt x="66" y="26"/>
                  </a:cubicBezTo>
                  <a:cubicBezTo>
                    <a:pt x="56" y="19"/>
                    <a:pt x="39" y="11"/>
                    <a:pt x="17" y="11"/>
                  </a:cubicBezTo>
                  <a:cubicBezTo>
                    <a:pt x="17" y="11"/>
                    <a:pt x="32" y="33"/>
                    <a:pt x="40" y="48"/>
                  </a:cubicBezTo>
                  <a:cubicBezTo>
                    <a:pt x="28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0" y="108"/>
                    <a:pt x="0" y="123"/>
                  </a:cubicBezTo>
                  <a:cubicBezTo>
                    <a:pt x="0" y="138"/>
                    <a:pt x="9" y="146"/>
                    <a:pt x="9" y="146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7" y="167"/>
                    <a:pt x="72" y="177"/>
                    <a:pt x="91" y="185"/>
                  </a:cubicBezTo>
                  <a:cubicBezTo>
                    <a:pt x="99" y="216"/>
                    <a:pt x="99" y="216"/>
                    <a:pt x="99" y="216"/>
                  </a:cubicBezTo>
                  <a:cubicBezTo>
                    <a:pt x="99" y="216"/>
                    <a:pt x="101" y="220"/>
                    <a:pt x="113" y="220"/>
                  </a:cubicBezTo>
                  <a:cubicBezTo>
                    <a:pt x="126" y="220"/>
                    <a:pt x="130" y="216"/>
                    <a:pt x="130" y="21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43" y="197"/>
                    <a:pt x="151" y="197"/>
                    <a:pt x="159" y="197"/>
                  </a:cubicBezTo>
                  <a:cubicBezTo>
                    <a:pt x="165" y="197"/>
                    <a:pt x="171" y="197"/>
                    <a:pt x="177" y="197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2" y="216"/>
                    <a:pt x="184" y="220"/>
                    <a:pt x="196" y="220"/>
                  </a:cubicBezTo>
                  <a:cubicBezTo>
                    <a:pt x="208" y="220"/>
                    <a:pt x="213" y="216"/>
                    <a:pt x="213" y="216"/>
                  </a:cubicBezTo>
                  <a:cubicBezTo>
                    <a:pt x="220" y="187"/>
                    <a:pt x="220" y="187"/>
                    <a:pt x="220" y="187"/>
                  </a:cubicBezTo>
                  <a:cubicBezTo>
                    <a:pt x="260" y="173"/>
                    <a:pt x="290" y="145"/>
                    <a:pt x="296" y="111"/>
                  </a:cubicBezTo>
                  <a:cubicBezTo>
                    <a:pt x="298" y="111"/>
                    <a:pt x="300" y="111"/>
                    <a:pt x="303" y="110"/>
                  </a:cubicBezTo>
                  <a:cubicBezTo>
                    <a:pt x="304" y="109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6" y="98"/>
                    <a:pt x="316" y="96"/>
                  </a:cubicBezTo>
                  <a:cubicBezTo>
                    <a:pt x="317" y="95"/>
                    <a:pt x="317" y="93"/>
                    <a:pt x="317" y="92"/>
                  </a:cubicBezTo>
                  <a:cubicBezTo>
                    <a:pt x="317" y="89"/>
                    <a:pt x="317" y="87"/>
                    <a:pt x="316" y="85"/>
                  </a:cubicBezTo>
                  <a:close/>
                  <a:moveTo>
                    <a:pt x="64" y="111"/>
                  </a:moveTo>
                  <a:cubicBezTo>
                    <a:pt x="57" y="111"/>
                    <a:pt x="52" y="106"/>
                    <a:pt x="52" y="99"/>
                  </a:cubicBezTo>
                  <a:cubicBezTo>
                    <a:pt x="52" y="93"/>
                    <a:pt x="57" y="87"/>
                    <a:pt x="64" y="87"/>
                  </a:cubicBezTo>
                  <a:cubicBezTo>
                    <a:pt x="70" y="87"/>
                    <a:pt x="76" y="93"/>
                    <a:pt x="76" y="99"/>
                  </a:cubicBezTo>
                  <a:cubicBezTo>
                    <a:pt x="76" y="106"/>
                    <a:pt x="70" y="111"/>
                    <a:pt x="64" y="111"/>
                  </a:cubicBezTo>
                  <a:close/>
                  <a:moveTo>
                    <a:pt x="201" y="24"/>
                  </a:moveTo>
                  <a:cubicBezTo>
                    <a:pt x="200" y="27"/>
                    <a:pt x="197" y="37"/>
                    <a:pt x="195" y="36"/>
                  </a:cubicBezTo>
                  <a:cubicBezTo>
                    <a:pt x="183" y="33"/>
                    <a:pt x="171" y="31"/>
                    <a:pt x="158" y="31"/>
                  </a:cubicBezTo>
                  <a:cubicBezTo>
                    <a:pt x="145" y="31"/>
                    <a:pt x="132" y="33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6" y="36"/>
                    <a:pt x="114" y="27"/>
                    <a:pt x="113" y="25"/>
                  </a:cubicBezTo>
                  <a:cubicBezTo>
                    <a:pt x="112" y="23"/>
                    <a:pt x="114" y="20"/>
                    <a:pt x="116" y="19"/>
                  </a:cubicBezTo>
                  <a:cubicBezTo>
                    <a:pt x="130" y="15"/>
                    <a:pt x="144" y="12"/>
                    <a:pt x="158" y="12"/>
                  </a:cubicBezTo>
                  <a:cubicBezTo>
                    <a:pt x="172" y="12"/>
                    <a:pt x="185" y="14"/>
                    <a:pt x="198" y="18"/>
                  </a:cubicBezTo>
                  <a:cubicBezTo>
                    <a:pt x="200" y="19"/>
                    <a:pt x="202" y="22"/>
                    <a:pt x="20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9600138" y="2672989"/>
              <a:ext cx="791528" cy="842566"/>
            </a:xfrm>
            <a:custGeom>
              <a:avLst/>
              <a:gdLst>
                <a:gd name="T0" fmla="*/ 327 w 400"/>
                <a:gd name="T1" fmla="*/ 332 h 426"/>
                <a:gd name="T2" fmla="*/ 330 w 400"/>
                <a:gd name="T3" fmla="*/ 75 h 426"/>
                <a:gd name="T4" fmla="*/ 74 w 400"/>
                <a:gd name="T5" fmla="*/ 69 h 426"/>
                <a:gd name="T6" fmla="*/ 70 w 400"/>
                <a:gd name="T7" fmla="*/ 326 h 426"/>
                <a:gd name="T8" fmla="*/ 79 w 400"/>
                <a:gd name="T9" fmla="*/ 334 h 426"/>
                <a:gd name="T10" fmla="*/ 82 w 400"/>
                <a:gd name="T11" fmla="*/ 426 h 426"/>
                <a:gd name="T12" fmla="*/ 149 w 400"/>
                <a:gd name="T13" fmla="*/ 374 h 426"/>
                <a:gd name="T14" fmla="*/ 327 w 400"/>
                <a:gd name="T15" fmla="*/ 33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6">
                  <a:moveTo>
                    <a:pt x="327" y="332"/>
                  </a:moveTo>
                  <a:cubicBezTo>
                    <a:pt x="399" y="263"/>
                    <a:pt x="400" y="148"/>
                    <a:pt x="330" y="75"/>
                  </a:cubicBezTo>
                  <a:cubicBezTo>
                    <a:pt x="260" y="3"/>
                    <a:pt x="146" y="0"/>
                    <a:pt x="74" y="69"/>
                  </a:cubicBezTo>
                  <a:cubicBezTo>
                    <a:pt x="2" y="138"/>
                    <a:pt x="0" y="253"/>
                    <a:pt x="70" y="326"/>
                  </a:cubicBezTo>
                  <a:cubicBezTo>
                    <a:pt x="73" y="329"/>
                    <a:pt x="76" y="331"/>
                    <a:pt x="79" y="334"/>
                  </a:cubicBezTo>
                  <a:cubicBezTo>
                    <a:pt x="82" y="426"/>
                    <a:pt x="82" y="426"/>
                    <a:pt x="82" y="426"/>
                  </a:cubicBezTo>
                  <a:cubicBezTo>
                    <a:pt x="149" y="374"/>
                    <a:pt x="149" y="374"/>
                    <a:pt x="149" y="374"/>
                  </a:cubicBezTo>
                  <a:cubicBezTo>
                    <a:pt x="210" y="393"/>
                    <a:pt x="278" y="379"/>
                    <a:pt x="327" y="332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Freeform 39"/>
            <p:cNvSpPr/>
            <p:nvPr/>
          </p:nvSpPr>
          <p:spPr bwMode="auto">
            <a:xfrm>
              <a:off x="9736522" y="2890533"/>
              <a:ext cx="385723" cy="251013"/>
            </a:xfrm>
            <a:custGeom>
              <a:avLst/>
              <a:gdLst>
                <a:gd name="T0" fmla="*/ 95 w 195"/>
                <a:gd name="T1" fmla="*/ 122 h 127"/>
                <a:gd name="T2" fmla="*/ 180 w 195"/>
                <a:gd name="T3" fmla="*/ 65 h 127"/>
                <a:gd name="T4" fmla="*/ 195 w 195"/>
                <a:gd name="T5" fmla="*/ 66 h 127"/>
                <a:gd name="T6" fmla="*/ 195 w 195"/>
                <a:gd name="T7" fmla="*/ 63 h 127"/>
                <a:gd name="T8" fmla="*/ 100 w 195"/>
                <a:gd name="T9" fmla="*/ 0 h 127"/>
                <a:gd name="T10" fmla="*/ 5 w 195"/>
                <a:gd name="T11" fmla="*/ 63 h 127"/>
                <a:gd name="T12" fmla="*/ 28 w 195"/>
                <a:gd name="T13" fmla="*/ 105 h 127"/>
                <a:gd name="T14" fmla="*/ 0 w 195"/>
                <a:gd name="T15" fmla="*/ 125 h 127"/>
                <a:gd name="T16" fmla="*/ 13 w 195"/>
                <a:gd name="T17" fmla="*/ 127 h 127"/>
                <a:gd name="T18" fmla="*/ 44 w 195"/>
                <a:gd name="T19" fmla="*/ 115 h 127"/>
                <a:gd name="T20" fmla="*/ 94 w 195"/>
                <a:gd name="T21" fmla="*/ 126 h 127"/>
                <a:gd name="T22" fmla="*/ 95 w 195"/>
                <a:gd name="T23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127">
                  <a:moveTo>
                    <a:pt x="95" y="122"/>
                  </a:moveTo>
                  <a:cubicBezTo>
                    <a:pt x="102" y="89"/>
                    <a:pt x="134" y="65"/>
                    <a:pt x="180" y="65"/>
                  </a:cubicBezTo>
                  <a:cubicBezTo>
                    <a:pt x="185" y="65"/>
                    <a:pt x="190" y="65"/>
                    <a:pt x="195" y="66"/>
                  </a:cubicBezTo>
                  <a:cubicBezTo>
                    <a:pt x="195" y="65"/>
                    <a:pt x="195" y="64"/>
                    <a:pt x="195" y="63"/>
                  </a:cubicBezTo>
                  <a:cubicBezTo>
                    <a:pt x="195" y="28"/>
                    <a:pt x="152" y="0"/>
                    <a:pt x="100" y="0"/>
                  </a:cubicBezTo>
                  <a:cubicBezTo>
                    <a:pt x="47" y="0"/>
                    <a:pt x="5" y="28"/>
                    <a:pt x="5" y="63"/>
                  </a:cubicBezTo>
                  <a:cubicBezTo>
                    <a:pt x="5" y="79"/>
                    <a:pt x="14" y="94"/>
                    <a:pt x="28" y="105"/>
                  </a:cubicBezTo>
                  <a:cubicBezTo>
                    <a:pt x="21" y="114"/>
                    <a:pt x="11" y="121"/>
                    <a:pt x="0" y="125"/>
                  </a:cubicBezTo>
                  <a:cubicBezTo>
                    <a:pt x="4" y="126"/>
                    <a:pt x="8" y="127"/>
                    <a:pt x="13" y="127"/>
                  </a:cubicBezTo>
                  <a:cubicBezTo>
                    <a:pt x="25" y="127"/>
                    <a:pt x="36" y="122"/>
                    <a:pt x="44" y="115"/>
                  </a:cubicBezTo>
                  <a:cubicBezTo>
                    <a:pt x="59" y="122"/>
                    <a:pt x="74" y="126"/>
                    <a:pt x="94" y="126"/>
                  </a:cubicBezTo>
                  <a:cubicBezTo>
                    <a:pt x="93" y="125"/>
                    <a:pt x="94" y="123"/>
                    <a:pt x="95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Freeform 40"/>
            <p:cNvSpPr>
              <a:spLocks noEditPoints="1"/>
            </p:cNvSpPr>
            <p:nvPr/>
          </p:nvSpPr>
          <p:spPr bwMode="auto">
            <a:xfrm>
              <a:off x="9956577" y="3052855"/>
              <a:ext cx="298705" cy="194117"/>
            </a:xfrm>
            <a:custGeom>
              <a:avLst/>
              <a:gdLst>
                <a:gd name="T0" fmla="*/ 129 w 151"/>
                <a:gd name="T1" fmla="*/ 81 h 98"/>
                <a:gd name="T2" fmla="*/ 147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8 h 98"/>
                <a:gd name="T12" fmla="*/ 140 w 151"/>
                <a:gd name="T13" fmla="*/ 98 h 98"/>
                <a:gd name="T14" fmla="*/ 151 w 151"/>
                <a:gd name="T15" fmla="*/ 96 h 98"/>
                <a:gd name="T16" fmla="*/ 129 w 151"/>
                <a:gd name="T17" fmla="*/ 81 h 98"/>
                <a:gd name="T18" fmla="*/ 46 w 151"/>
                <a:gd name="T19" fmla="*/ 57 h 98"/>
                <a:gd name="T20" fmla="*/ 37 w 151"/>
                <a:gd name="T21" fmla="*/ 49 h 98"/>
                <a:gd name="T22" fmla="*/ 46 w 151"/>
                <a:gd name="T23" fmla="*/ 40 h 98"/>
                <a:gd name="T24" fmla="*/ 54 w 151"/>
                <a:gd name="T25" fmla="*/ 49 h 98"/>
                <a:gd name="T26" fmla="*/ 46 w 151"/>
                <a:gd name="T27" fmla="*/ 57 h 98"/>
                <a:gd name="T28" fmla="*/ 76 w 151"/>
                <a:gd name="T29" fmla="*/ 57 h 98"/>
                <a:gd name="T30" fmla="*/ 67 w 151"/>
                <a:gd name="T31" fmla="*/ 49 h 98"/>
                <a:gd name="T32" fmla="*/ 76 w 151"/>
                <a:gd name="T33" fmla="*/ 40 h 98"/>
                <a:gd name="T34" fmla="*/ 84 w 151"/>
                <a:gd name="T35" fmla="*/ 49 h 98"/>
                <a:gd name="T36" fmla="*/ 76 w 151"/>
                <a:gd name="T37" fmla="*/ 57 h 98"/>
                <a:gd name="T38" fmla="*/ 106 w 151"/>
                <a:gd name="T39" fmla="*/ 57 h 98"/>
                <a:gd name="T40" fmla="*/ 97 w 151"/>
                <a:gd name="T41" fmla="*/ 49 h 98"/>
                <a:gd name="T42" fmla="*/ 106 w 151"/>
                <a:gd name="T43" fmla="*/ 40 h 98"/>
                <a:gd name="T44" fmla="*/ 114 w 151"/>
                <a:gd name="T45" fmla="*/ 49 h 98"/>
                <a:gd name="T46" fmla="*/ 106 w 151"/>
                <a:gd name="T47" fmla="*/ 5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9" y="81"/>
                  </a:moveTo>
                  <a:cubicBezTo>
                    <a:pt x="140" y="72"/>
                    <a:pt x="147" y="61"/>
                    <a:pt x="147" y="49"/>
                  </a:cubicBezTo>
                  <a:cubicBezTo>
                    <a:pt x="147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4"/>
                    <a:pt x="116" y="88"/>
                  </a:cubicBezTo>
                  <a:cubicBezTo>
                    <a:pt x="123" y="94"/>
                    <a:pt x="131" y="98"/>
                    <a:pt x="140" y="98"/>
                  </a:cubicBezTo>
                  <a:cubicBezTo>
                    <a:pt x="144" y="98"/>
                    <a:pt x="147" y="97"/>
                    <a:pt x="151" y="96"/>
                  </a:cubicBezTo>
                  <a:cubicBezTo>
                    <a:pt x="142" y="93"/>
                    <a:pt x="134" y="88"/>
                    <a:pt x="129" y="81"/>
                  </a:cubicBezTo>
                  <a:close/>
                  <a:moveTo>
                    <a:pt x="46" y="57"/>
                  </a:moveTo>
                  <a:cubicBezTo>
                    <a:pt x="41" y="57"/>
                    <a:pt x="37" y="54"/>
                    <a:pt x="37" y="49"/>
                  </a:cubicBezTo>
                  <a:cubicBezTo>
                    <a:pt x="37" y="44"/>
                    <a:pt x="41" y="40"/>
                    <a:pt x="46" y="40"/>
                  </a:cubicBezTo>
                  <a:cubicBezTo>
                    <a:pt x="50" y="40"/>
                    <a:pt x="54" y="44"/>
                    <a:pt x="54" y="49"/>
                  </a:cubicBezTo>
                  <a:cubicBezTo>
                    <a:pt x="54" y="54"/>
                    <a:pt x="50" y="57"/>
                    <a:pt x="46" y="57"/>
                  </a:cubicBezTo>
                  <a:close/>
                  <a:moveTo>
                    <a:pt x="76" y="57"/>
                  </a:moveTo>
                  <a:cubicBezTo>
                    <a:pt x="71" y="57"/>
                    <a:pt x="67" y="54"/>
                    <a:pt x="67" y="49"/>
                  </a:cubicBezTo>
                  <a:cubicBezTo>
                    <a:pt x="67" y="44"/>
                    <a:pt x="71" y="40"/>
                    <a:pt x="76" y="40"/>
                  </a:cubicBezTo>
                  <a:cubicBezTo>
                    <a:pt x="80" y="40"/>
                    <a:pt x="84" y="44"/>
                    <a:pt x="84" y="49"/>
                  </a:cubicBezTo>
                  <a:cubicBezTo>
                    <a:pt x="84" y="54"/>
                    <a:pt x="80" y="57"/>
                    <a:pt x="76" y="57"/>
                  </a:cubicBezTo>
                  <a:close/>
                  <a:moveTo>
                    <a:pt x="106" y="57"/>
                  </a:moveTo>
                  <a:cubicBezTo>
                    <a:pt x="101" y="57"/>
                    <a:pt x="97" y="54"/>
                    <a:pt x="97" y="49"/>
                  </a:cubicBezTo>
                  <a:cubicBezTo>
                    <a:pt x="97" y="44"/>
                    <a:pt x="101" y="40"/>
                    <a:pt x="106" y="40"/>
                  </a:cubicBezTo>
                  <a:cubicBezTo>
                    <a:pt x="110" y="40"/>
                    <a:pt x="114" y="44"/>
                    <a:pt x="114" y="49"/>
                  </a:cubicBezTo>
                  <a:cubicBezTo>
                    <a:pt x="114" y="54"/>
                    <a:pt x="110" y="57"/>
                    <a:pt x="10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Freeform 12"/>
            <p:cNvSpPr/>
            <p:nvPr/>
          </p:nvSpPr>
          <p:spPr bwMode="auto">
            <a:xfrm>
              <a:off x="10359869" y="2758333"/>
              <a:ext cx="985643" cy="945481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7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5"/>
                    <a:pt x="498" y="304"/>
                    <a:pt x="465" y="187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Freeform 41"/>
            <p:cNvSpPr>
              <a:spLocks noEditPoints="1"/>
            </p:cNvSpPr>
            <p:nvPr/>
          </p:nvSpPr>
          <p:spPr bwMode="auto">
            <a:xfrm>
              <a:off x="10619249" y="3048671"/>
              <a:ext cx="502862" cy="368152"/>
            </a:xfrm>
            <a:custGeom>
              <a:avLst/>
              <a:gdLst>
                <a:gd name="T0" fmla="*/ 223 w 254"/>
                <a:gd name="T1" fmla="*/ 0 h 186"/>
                <a:gd name="T2" fmla="*/ 31 w 254"/>
                <a:gd name="T3" fmla="*/ 0 h 186"/>
                <a:gd name="T4" fmla="*/ 0 w 254"/>
                <a:gd name="T5" fmla="*/ 31 h 186"/>
                <a:gd name="T6" fmla="*/ 0 w 254"/>
                <a:gd name="T7" fmla="*/ 155 h 186"/>
                <a:gd name="T8" fmla="*/ 31 w 254"/>
                <a:gd name="T9" fmla="*/ 186 h 186"/>
                <a:gd name="T10" fmla="*/ 223 w 254"/>
                <a:gd name="T11" fmla="*/ 186 h 186"/>
                <a:gd name="T12" fmla="*/ 254 w 254"/>
                <a:gd name="T13" fmla="*/ 155 h 186"/>
                <a:gd name="T14" fmla="*/ 254 w 254"/>
                <a:gd name="T15" fmla="*/ 31 h 186"/>
                <a:gd name="T16" fmla="*/ 223 w 254"/>
                <a:gd name="T17" fmla="*/ 0 h 186"/>
                <a:gd name="T18" fmla="*/ 216 w 254"/>
                <a:gd name="T19" fmla="*/ 24 h 186"/>
                <a:gd name="T20" fmla="*/ 129 w 254"/>
                <a:gd name="T21" fmla="*/ 86 h 186"/>
                <a:gd name="T22" fmla="*/ 47 w 254"/>
                <a:gd name="T23" fmla="*/ 24 h 186"/>
                <a:gd name="T24" fmla="*/ 216 w 254"/>
                <a:gd name="T25" fmla="*/ 24 h 186"/>
                <a:gd name="T26" fmla="*/ 223 w 254"/>
                <a:gd name="T27" fmla="*/ 162 h 186"/>
                <a:gd name="T28" fmla="*/ 31 w 254"/>
                <a:gd name="T29" fmla="*/ 162 h 186"/>
                <a:gd name="T30" fmla="*/ 24 w 254"/>
                <a:gd name="T31" fmla="*/ 155 h 186"/>
                <a:gd name="T32" fmla="*/ 24 w 254"/>
                <a:gd name="T33" fmla="*/ 36 h 186"/>
                <a:gd name="T34" fmla="*/ 128 w 254"/>
                <a:gd name="T35" fmla="*/ 115 h 186"/>
                <a:gd name="T36" fmla="*/ 230 w 254"/>
                <a:gd name="T37" fmla="*/ 43 h 186"/>
                <a:gd name="T38" fmla="*/ 230 w 254"/>
                <a:gd name="T39" fmla="*/ 155 h 186"/>
                <a:gd name="T40" fmla="*/ 223 w 254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4" y="172"/>
                    <a:pt x="254" y="155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9" y="86"/>
                    <a:pt x="129" y="86"/>
                    <a:pt x="129" y="86"/>
                  </a:cubicBezTo>
                  <a:cubicBezTo>
                    <a:pt x="47" y="24"/>
                    <a:pt x="47" y="24"/>
                    <a:pt x="47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7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Freeform 9"/>
            <p:cNvSpPr/>
            <p:nvPr/>
          </p:nvSpPr>
          <p:spPr bwMode="auto">
            <a:xfrm>
              <a:off x="8220404" y="2065539"/>
              <a:ext cx="752201" cy="839219"/>
            </a:xfrm>
            <a:custGeom>
              <a:avLst/>
              <a:gdLst>
                <a:gd name="T0" fmla="*/ 347 w 380"/>
                <a:gd name="T1" fmla="*/ 249 h 424"/>
                <a:gd name="T2" fmla="*/ 250 w 380"/>
                <a:gd name="T3" fmla="*/ 33 h 424"/>
                <a:gd name="T4" fmla="*/ 33 w 380"/>
                <a:gd name="T5" fmla="*/ 129 h 424"/>
                <a:gd name="T6" fmla="*/ 131 w 380"/>
                <a:gd name="T7" fmla="*/ 344 h 424"/>
                <a:gd name="T8" fmla="*/ 141 w 380"/>
                <a:gd name="T9" fmla="*/ 348 h 424"/>
                <a:gd name="T10" fmla="*/ 179 w 380"/>
                <a:gd name="T11" fmla="*/ 424 h 424"/>
                <a:gd name="T12" fmla="*/ 215 w 380"/>
                <a:gd name="T13" fmla="*/ 354 h 424"/>
                <a:gd name="T14" fmla="*/ 347 w 380"/>
                <a:gd name="T15" fmla="*/ 24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24">
                  <a:moveTo>
                    <a:pt x="347" y="249"/>
                  </a:moveTo>
                  <a:cubicBezTo>
                    <a:pt x="380" y="163"/>
                    <a:pt x="337" y="67"/>
                    <a:pt x="250" y="33"/>
                  </a:cubicBezTo>
                  <a:cubicBezTo>
                    <a:pt x="163" y="0"/>
                    <a:pt x="66" y="43"/>
                    <a:pt x="33" y="129"/>
                  </a:cubicBezTo>
                  <a:cubicBezTo>
                    <a:pt x="0" y="215"/>
                    <a:pt x="44" y="311"/>
                    <a:pt x="131" y="344"/>
                  </a:cubicBezTo>
                  <a:cubicBezTo>
                    <a:pt x="134" y="346"/>
                    <a:pt x="138" y="347"/>
                    <a:pt x="141" y="348"/>
                  </a:cubicBezTo>
                  <a:cubicBezTo>
                    <a:pt x="179" y="424"/>
                    <a:pt x="179" y="424"/>
                    <a:pt x="179" y="424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3" y="346"/>
                    <a:pt x="325" y="307"/>
                    <a:pt x="347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8396950" y="2247105"/>
              <a:ext cx="384049" cy="394090"/>
            </a:xfrm>
            <a:custGeom>
              <a:avLst/>
              <a:gdLst>
                <a:gd name="T0" fmla="*/ 142 w 194"/>
                <a:gd name="T1" fmla="*/ 189 h 199"/>
                <a:gd name="T2" fmla="*/ 89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3 h 199"/>
                <a:gd name="T10" fmla="*/ 139 w 194"/>
                <a:gd name="T11" fmla="*/ 151 h 199"/>
                <a:gd name="T12" fmla="*/ 115 w 194"/>
                <a:gd name="T13" fmla="*/ 129 h 199"/>
                <a:gd name="T14" fmla="*/ 114 w 194"/>
                <a:gd name="T15" fmla="*/ 129 h 199"/>
                <a:gd name="T16" fmla="*/ 77 w 194"/>
                <a:gd name="T17" fmla="*/ 151 h 199"/>
                <a:gd name="T18" fmla="*/ 45 w 194"/>
                <a:gd name="T19" fmla="*/ 114 h 199"/>
                <a:gd name="T20" fmla="*/ 112 w 194"/>
                <a:gd name="T21" fmla="*/ 47 h 199"/>
                <a:gd name="T22" fmla="*/ 146 w 194"/>
                <a:gd name="T23" fmla="*/ 54 h 199"/>
                <a:gd name="T24" fmla="*/ 138 w 194"/>
                <a:gd name="T25" fmla="*/ 107 h 199"/>
                <a:gd name="T26" fmla="*/ 145 w 194"/>
                <a:gd name="T27" fmla="*/ 132 h 199"/>
                <a:gd name="T28" fmla="*/ 173 w 194"/>
                <a:gd name="T29" fmla="*/ 84 h 199"/>
                <a:gd name="T30" fmla="*/ 104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3 h 199"/>
                <a:gd name="T38" fmla="*/ 142 w 194"/>
                <a:gd name="T39" fmla="*/ 189 h 199"/>
                <a:gd name="T40" fmla="*/ 117 w 194"/>
                <a:gd name="T41" fmla="*/ 71 h 199"/>
                <a:gd name="T42" fmla="*/ 108 w 194"/>
                <a:gd name="T43" fmla="*/ 70 h 199"/>
                <a:gd name="T44" fmla="*/ 74 w 194"/>
                <a:gd name="T45" fmla="*/ 110 h 199"/>
                <a:gd name="T46" fmla="*/ 88 w 194"/>
                <a:gd name="T47" fmla="*/ 128 h 199"/>
                <a:gd name="T48" fmla="*/ 113 w 194"/>
                <a:gd name="T49" fmla="*/ 98 h 199"/>
                <a:gd name="T50" fmla="*/ 117 w 194"/>
                <a:gd name="T51" fmla="*/ 7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9"/>
                  </a:moveTo>
                  <a:cubicBezTo>
                    <a:pt x="125" y="197"/>
                    <a:pt x="110" y="199"/>
                    <a:pt x="89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1"/>
                    <a:pt x="43" y="0"/>
                    <a:pt x="107" y="0"/>
                  </a:cubicBezTo>
                  <a:cubicBezTo>
                    <a:pt x="158" y="0"/>
                    <a:pt x="194" y="35"/>
                    <a:pt x="194" y="83"/>
                  </a:cubicBezTo>
                  <a:cubicBezTo>
                    <a:pt x="194" y="125"/>
                    <a:pt x="170" y="151"/>
                    <a:pt x="139" y="151"/>
                  </a:cubicBezTo>
                  <a:cubicBezTo>
                    <a:pt x="126" y="151"/>
                    <a:pt x="116" y="144"/>
                    <a:pt x="115" y="129"/>
                  </a:cubicBezTo>
                  <a:cubicBezTo>
                    <a:pt x="114" y="129"/>
                    <a:pt x="114" y="129"/>
                    <a:pt x="114" y="129"/>
                  </a:cubicBezTo>
                  <a:cubicBezTo>
                    <a:pt x="105" y="143"/>
                    <a:pt x="92" y="151"/>
                    <a:pt x="77" y="151"/>
                  </a:cubicBezTo>
                  <a:cubicBezTo>
                    <a:pt x="59" y="151"/>
                    <a:pt x="45" y="137"/>
                    <a:pt x="45" y="114"/>
                  </a:cubicBezTo>
                  <a:cubicBezTo>
                    <a:pt x="45" y="78"/>
                    <a:pt x="71" y="47"/>
                    <a:pt x="112" y="47"/>
                  </a:cubicBezTo>
                  <a:cubicBezTo>
                    <a:pt x="125" y="47"/>
                    <a:pt x="139" y="50"/>
                    <a:pt x="146" y="54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4"/>
                    <a:pt x="137" y="132"/>
                    <a:pt x="145" y="132"/>
                  </a:cubicBezTo>
                  <a:cubicBezTo>
                    <a:pt x="157" y="132"/>
                    <a:pt x="173" y="117"/>
                    <a:pt x="173" y="84"/>
                  </a:cubicBezTo>
                  <a:cubicBezTo>
                    <a:pt x="173" y="46"/>
                    <a:pt x="149" y="17"/>
                    <a:pt x="104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2" y="181"/>
                    <a:pt x="95" y="181"/>
                  </a:cubicBezTo>
                  <a:cubicBezTo>
                    <a:pt x="110" y="181"/>
                    <a:pt x="125" y="178"/>
                    <a:pt x="137" y="173"/>
                  </a:cubicBezTo>
                  <a:lnTo>
                    <a:pt x="142" y="189"/>
                  </a:lnTo>
                  <a:close/>
                  <a:moveTo>
                    <a:pt x="117" y="71"/>
                  </a:moveTo>
                  <a:cubicBezTo>
                    <a:pt x="114" y="70"/>
                    <a:pt x="111" y="70"/>
                    <a:pt x="108" y="70"/>
                  </a:cubicBezTo>
                  <a:cubicBezTo>
                    <a:pt x="89" y="70"/>
                    <a:pt x="74" y="88"/>
                    <a:pt x="74" y="110"/>
                  </a:cubicBezTo>
                  <a:cubicBezTo>
                    <a:pt x="74" y="121"/>
                    <a:pt x="79" y="128"/>
                    <a:pt x="88" y="128"/>
                  </a:cubicBezTo>
                  <a:cubicBezTo>
                    <a:pt x="99" y="128"/>
                    <a:pt x="110" y="114"/>
                    <a:pt x="113" y="98"/>
                  </a:cubicBezTo>
                  <a:lnTo>
                    <a:pt x="11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14"/>
            <p:cNvSpPr/>
            <p:nvPr/>
          </p:nvSpPr>
          <p:spPr bwMode="auto">
            <a:xfrm>
              <a:off x="9714766" y="3605083"/>
              <a:ext cx="981460" cy="947992"/>
            </a:xfrm>
            <a:custGeom>
              <a:avLst/>
              <a:gdLst>
                <a:gd name="T0" fmla="*/ 315 w 496"/>
                <a:gd name="T1" fmla="*/ 456 h 479"/>
                <a:gd name="T2" fmla="*/ 462 w 496"/>
                <a:gd name="T3" fmla="*/ 184 h 479"/>
                <a:gd name="T4" fmla="*/ 191 w 496"/>
                <a:gd name="T5" fmla="*/ 34 h 479"/>
                <a:gd name="T6" fmla="*/ 44 w 496"/>
                <a:gd name="T7" fmla="*/ 307 h 479"/>
                <a:gd name="T8" fmla="*/ 49 w 496"/>
                <a:gd name="T9" fmla="*/ 321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2" y="184"/>
                  </a:cubicBezTo>
                  <a:cubicBezTo>
                    <a:pt x="427" y="67"/>
                    <a:pt x="306" y="0"/>
                    <a:pt x="191" y="34"/>
                  </a:cubicBezTo>
                  <a:cubicBezTo>
                    <a:pt x="75" y="68"/>
                    <a:pt x="10" y="190"/>
                    <a:pt x="44" y="307"/>
                  </a:cubicBezTo>
                  <a:cubicBezTo>
                    <a:pt x="46" y="311"/>
                    <a:pt x="47" y="316"/>
                    <a:pt x="49" y="321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9908883" y="3836015"/>
              <a:ext cx="413334" cy="399947"/>
            </a:xfrm>
            <a:custGeom>
              <a:avLst/>
              <a:gdLst>
                <a:gd name="T0" fmla="*/ 11 w 209"/>
                <a:gd name="T1" fmla="*/ 202 h 202"/>
                <a:gd name="T2" fmla="*/ 26 w 209"/>
                <a:gd name="T3" fmla="*/ 166 h 202"/>
                <a:gd name="T4" fmla="*/ 79 w 209"/>
                <a:gd name="T5" fmla="*/ 119 h 202"/>
                <a:gd name="T6" fmla="*/ 52 w 209"/>
                <a:gd name="T7" fmla="*/ 63 h 202"/>
                <a:gd name="T8" fmla="*/ 107 w 209"/>
                <a:gd name="T9" fmla="*/ 0 h 202"/>
                <a:gd name="T10" fmla="*/ 159 w 209"/>
                <a:gd name="T11" fmla="*/ 68 h 202"/>
                <a:gd name="T12" fmla="*/ 134 w 209"/>
                <a:gd name="T13" fmla="*/ 121 h 202"/>
                <a:gd name="T14" fmla="*/ 190 w 209"/>
                <a:gd name="T15" fmla="*/ 163 h 202"/>
                <a:gd name="T16" fmla="*/ 209 w 209"/>
                <a:gd name="T17" fmla="*/ 202 h 202"/>
                <a:gd name="T18" fmla="*/ 11 w 209"/>
                <a:gd name="T1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2">
                  <a:moveTo>
                    <a:pt x="11" y="202"/>
                  </a:moveTo>
                  <a:cubicBezTo>
                    <a:pt x="11" y="202"/>
                    <a:pt x="0" y="174"/>
                    <a:pt x="26" y="166"/>
                  </a:cubicBezTo>
                  <a:cubicBezTo>
                    <a:pt x="52" y="158"/>
                    <a:pt x="79" y="149"/>
                    <a:pt x="79" y="119"/>
                  </a:cubicBezTo>
                  <a:cubicBezTo>
                    <a:pt x="79" y="119"/>
                    <a:pt x="52" y="108"/>
                    <a:pt x="52" y="63"/>
                  </a:cubicBezTo>
                  <a:cubicBezTo>
                    <a:pt x="52" y="23"/>
                    <a:pt x="73" y="0"/>
                    <a:pt x="107" y="0"/>
                  </a:cubicBezTo>
                  <a:cubicBezTo>
                    <a:pt x="140" y="0"/>
                    <a:pt x="159" y="25"/>
                    <a:pt x="159" y="68"/>
                  </a:cubicBezTo>
                  <a:cubicBezTo>
                    <a:pt x="159" y="68"/>
                    <a:pt x="152" y="111"/>
                    <a:pt x="134" y="121"/>
                  </a:cubicBezTo>
                  <a:cubicBezTo>
                    <a:pt x="135" y="128"/>
                    <a:pt x="130" y="154"/>
                    <a:pt x="190" y="163"/>
                  </a:cubicBezTo>
                  <a:cubicBezTo>
                    <a:pt x="208" y="165"/>
                    <a:pt x="209" y="183"/>
                    <a:pt x="209" y="202"/>
                  </a:cubicBezTo>
                  <a:lnTo>
                    <a:pt x="1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44"/>
            <p:cNvSpPr/>
            <p:nvPr/>
          </p:nvSpPr>
          <p:spPr bwMode="auto">
            <a:xfrm>
              <a:off x="10272851" y="3889565"/>
              <a:ext cx="266911" cy="34472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9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5 h 174"/>
                <a:gd name="T14" fmla="*/ 23 w 135"/>
                <a:gd name="T15" fmla="*/ 103 h 174"/>
                <a:gd name="T16" fmla="*/ 14 w 135"/>
                <a:gd name="T17" fmla="*/ 124 h 174"/>
                <a:gd name="T18" fmla="*/ 38 w 135"/>
                <a:gd name="T19" fmla="*/ 146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3"/>
                    <a:pt x="119" y="141"/>
                  </a:cubicBezTo>
                  <a:cubicBezTo>
                    <a:pt x="67" y="133"/>
                    <a:pt x="71" y="111"/>
                    <a:pt x="70" y="104"/>
                  </a:cubicBezTo>
                  <a:cubicBezTo>
                    <a:pt x="86" y="96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5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5"/>
                    <a:pt x="18" y="121"/>
                    <a:pt x="14" y="124"/>
                  </a:cubicBezTo>
                  <a:cubicBezTo>
                    <a:pt x="14" y="124"/>
                    <a:pt x="33" y="129"/>
                    <a:pt x="38" y="146"/>
                  </a:cubicBezTo>
                  <a:cubicBezTo>
                    <a:pt x="42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20"/>
            <p:cNvSpPr/>
            <p:nvPr/>
          </p:nvSpPr>
          <p:spPr bwMode="auto">
            <a:xfrm>
              <a:off x="6768714" y="2934043"/>
              <a:ext cx="828342" cy="771445"/>
            </a:xfrm>
            <a:custGeom>
              <a:avLst/>
              <a:gdLst>
                <a:gd name="T0" fmla="*/ 311 w 419"/>
                <a:gd name="T1" fmla="*/ 64 h 390"/>
                <a:gd name="T2" fmla="*/ 65 w 419"/>
                <a:gd name="T3" fmla="*/ 79 h 390"/>
                <a:gd name="T4" fmla="*/ 77 w 419"/>
                <a:gd name="T5" fmla="*/ 326 h 390"/>
                <a:gd name="T6" fmla="*/ 323 w 419"/>
                <a:gd name="T7" fmla="*/ 311 h 390"/>
                <a:gd name="T8" fmla="*/ 331 w 419"/>
                <a:gd name="T9" fmla="*/ 302 h 390"/>
                <a:gd name="T10" fmla="*/ 419 w 419"/>
                <a:gd name="T11" fmla="*/ 293 h 390"/>
                <a:gd name="T12" fmla="*/ 364 w 419"/>
                <a:gd name="T13" fmla="*/ 232 h 390"/>
                <a:gd name="T14" fmla="*/ 311 w 419"/>
                <a:gd name="T15" fmla="*/ 6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90">
                  <a:moveTo>
                    <a:pt x="311" y="64"/>
                  </a:moveTo>
                  <a:cubicBezTo>
                    <a:pt x="240" y="0"/>
                    <a:pt x="129" y="7"/>
                    <a:pt x="65" y="79"/>
                  </a:cubicBezTo>
                  <a:cubicBezTo>
                    <a:pt x="0" y="151"/>
                    <a:pt x="5" y="262"/>
                    <a:pt x="77" y="326"/>
                  </a:cubicBezTo>
                  <a:cubicBezTo>
                    <a:pt x="148" y="390"/>
                    <a:pt x="259" y="383"/>
                    <a:pt x="323" y="311"/>
                  </a:cubicBezTo>
                  <a:cubicBezTo>
                    <a:pt x="326" y="308"/>
                    <a:pt x="328" y="305"/>
                    <a:pt x="331" y="302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78" y="173"/>
                    <a:pt x="360" y="108"/>
                    <a:pt x="311" y="6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45"/>
            <p:cNvSpPr/>
            <p:nvPr/>
          </p:nvSpPr>
          <p:spPr bwMode="auto">
            <a:xfrm>
              <a:off x="6936892" y="3103894"/>
              <a:ext cx="371499" cy="395763"/>
            </a:xfrm>
            <a:custGeom>
              <a:avLst/>
              <a:gdLst>
                <a:gd name="T0" fmla="*/ 188 w 188"/>
                <a:gd name="T1" fmla="*/ 9 h 200"/>
                <a:gd name="T2" fmla="*/ 179 w 188"/>
                <a:gd name="T3" fmla="*/ 0 h 200"/>
                <a:gd name="T4" fmla="*/ 48 w 188"/>
                <a:gd name="T5" fmla="*/ 42 h 200"/>
                <a:gd name="T6" fmla="*/ 48 w 188"/>
                <a:gd name="T7" fmla="*/ 154 h 200"/>
                <a:gd name="T8" fmla="*/ 34 w 188"/>
                <a:gd name="T9" fmla="*/ 151 h 200"/>
                <a:gd name="T10" fmla="*/ 0 w 188"/>
                <a:gd name="T11" fmla="*/ 176 h 200"/>
                <a:gd name="T12" fmla="*/ 34 w 188"/>
                <a:gd name="T13" fmla="*/ 200 h 200"/>
                <a:gd name="T14" fmla="*/ 68 w 188"/>
                <a:gd name="T15" fmla="*/ 176 h 200"/>
                <a:gd name="T16" fmla="*/ 68 w 188"/>
                <a:gd name="T17" fmla="*/ 172 h 200"/>
                <a:gd name="T18" fmla="*/ 68 w 188"/>
                <a:gd name="T19" fmla="*/ 80 h 200"/>
                <a:gd name="T20" fmla="*/ 159 w 188"/>
                <a:gd name="T21" fmla="*/ 50 h 200"/>
                <a:gd name="T22" fmla="*/ 159 w 188"/>
                <a:gd name="T23" fmla="*/ 120 h 200"/>
                <a:gd name="T24" fmla="*/ 145 w 188"/>
                <a:gd name="T25" fmla="*/ 117 h 200"/>
                <a:gd name="T26" fmla="*/ 111 w 188"/>
                <a:gd name="T27" fmla="*/ 142 h 200"/>
                <a:gd name="T28" fmla="*/ 145 w 188"/>
                <a:gd name="T29" fmla="*/ 166 h 200"/>
                <a:gd name="T30" fmla="*/ 179 w 188"/>
                <a:gd name="T31" fmla="*/ 142 h 200"/>
                <a:gd name="T32" fmla="*/ 178 w 188"/>
                <a:gd name="T33" fmla="*/ 137 h 200"/>
                <a:gd name="T34" fmla="*/ 179 w 188"/>
                <a:gd name="T35" fmla="*/ 137 h 200"/>
                <a:gd name="T36" fmla="*/ 188 w 188"/>
                <a:gd name="T37" fmla="*/ 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200">
                  <a:moveTo>
                    <a:pt x="188" y="9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4" y="152"/>
                    <a:pt x="39" y="151"/>
                    <a:pt x="34" y="151"/>
                  </a:cubicBezTo>
                  <a:cubicBezTo>
                    <a:pt x="15" y="151"/>
                    <a:pt x="0" y="162"/>
                    <a:pt x="0" y="176"/>
                  </a:cubicBezTo>
                  <a:cubicBezTo>
                    <a:pt x="0" y="189"/>
                    <a:pt x="15" y="200"/>
                    <a:pt x="34" y="200"/>
                  </a:cubicBezTo>
                  <a:cubicBezTo>
                    <a:pt x="53" y="200"/>
                    <a:pt x="68" y="189"/>
                    <a:pt x="68" y="176"/>
                  </a:cubicBezTo>
                  <a:cubicBezTo>
                    <a:pt x="68" y="174"/>
                    <a:pt x="68" y="173"/>
                    <a:pt x="68" y="172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5" y="118"/>
                    <a:pt x="150" y="117"/>
                    <a:pt x="145" y="117"/>
                  </a:cubicBezTo>
                  <a:cubicBezTo>
                    <a:pt x="126" y="117"/>
                    <a:pt x="111" y="128"/>
                    <a:pt x="111" y="142"/>
                  </a:cubicBezTo>
                  <a:cubicBezTo>
                    <a:pt x="111" y="155"/>
                    <a:pt x="126" y="166"/>
                    <a:pt x="145" y="166"/>
                  </a:cubicBezTo>
                  <a:cubicBezTo>
                    <a:pt x="164" y="166"/>
                    <a:pt x="179" y="155"/>
                    <a:pt x="179" y="142"/>
                  </a:cubicBezTo>
                  <a:cubicBezTo>
                    <a:pt x="179" y="140"/>
                    <a:pt x="179" y="138"/>
                    <a:pt x="178" y="137"/>
                  </a:cubicBezTo>
                  <a:cubicBezTo>
                    <a:pt x="179" y="137"/>
                    <a:pt x="179" y="137"/>
                    <a:pt x="179" y="137"/>
                  </a:cubicBezTo>
                  <a:lnTo>
                    <a:pt x="18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10"/>
            <p:cNvSpPr/>
            <p:nvPr/>
          </p:nvSpPr>
          <p:spPr bwMode="auto">
            <a:xfrm>
              <a:off x="7611141" y="2714180"/>
              <a:ext cx="900299" cy="1009070"/>
            </a:xfrm>
            <a:custGeom>
              <a:avLst/>
              <a:gdLst>
                <a:gd name="T0" fmla="*/ 449 w 455"/>
                <a:gd name="T1" fmla="*/ 209 h 510"/>
                <a:gd name="T2" fmla="*/ 212 w 455"/>
                <a:gd name="T3" fmla="*/ 10 h 510"/>
                <a:gd name="T4" fmla="*/ 10 w 455"/>
                <a:gd name="T5" fmla="*/ 245 h 510"/>
                <a:gd name="T6" fmla="*/ 247 w 455"/>
                <a:gd name="T7" fmla="*/ 444 h 510"/>
                <a:gd name="T8" fmla="*/ 262 w 455"/>
                <a:gd name="T9" fmla="*/ 442 h 510"/>
                <a:gd name="T10" fmla="*/ 349 w 455"/>
                <a:gd name="T11" fmla="*/ 510 h 510"/>
                <a:gd name="T12" fmla="*/ 352 w 455"/>
                <a:gd name="T13" fmla="*/ 408 h 510"/>
                <a:gd name="T14" fmla="*/ 449 w 455"/>
                <a:gd name="T15" fmla="*/ 209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10">
                  <a:moveTo>
                    <a:pt x="449" y="209"/>
                  </a:moveTo>
                  <a:cubicBezTo>
                    <a:pt x="439" y="90"/>
                    <a:pt x="333" y="0"/>
                    <a:pt x="212" y="10"/>
                  </a:cubicBezTo>
                  <a:cubicBezTo>
                    <a:pt x="91" y="20"/>
                    <a:pt x="0" y="125"/>
                    <a:pt x="10" y="245"/>
                  </a:cubicBezTo>
                  <a:cubicBezTo>
                    <a:pt x="20" y="365"/>
                    <a:pt x="126" y="454"/>
                    <a:pt x="247" y="444"/>
                  </a:cubicBezTo>
                  <a:cubicBezTo>
                    <a:pt x="252" y="444"/>
                    <a:pt x="257" y="443"/>
                    <a:pt x="262" y="442"/>
                  </a:cubicBezTo>
                  <a:cubicBezTo>
                    <a:pt x="349" y="510"/>
                    <a:pt x="349" y="510"/>
                    <a:pt x="349" y="510"/>
                  </a:cubicBezTo>
                  <a:cubicBezTo>
                    <a:pt x="352" y="408"/>
                    <a:pt x="352" y="408"/>
                    <a:pt x="352" y="408"/>
                  </a:cubicBezTo>
                  <a:cubicBezTo>
                    <a:pt x="416" y="365"/>
                    <a:pt x="455" y="291"/>
                    <a:pt x="449" y="209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Freeform 46"/>
            <p:cNvSpPr/>
            <p:nvPr/>
          </p:nvSpPr>
          <p:spPr bwMode="auto">
            <a:xfrm>
              <a:off x="7769279" y="2925867"/>
              <a:ext cx="516250" cy="485291"/>
            </a:xfrm>
            <a:custGeom>
              <a:avLst/>
              <a:gdLst>
                <a:gd name="T0" fmla="*/ 245 w 261"/>
                <a:gd name="T1" fmla="*/ 61 h 245"/>
                <a:gd name="T2" fmla="*/ 168 w 261"/>
                <a:gd name="T3" fmla="*/ 18 h 245"/>
                <a:gd name="T4" fmla="*/ 122 w 261"/>
                <a:gd name="T5" fmla="*/ 70 h 245"/>
                <a:gd name="T6" fmla="*/ 55 w 261"/>
                <a:gd name="T7" fmla="*/ 54 h 245"/>
                <a:gd name="T8" fmla="*/ 17 w 261"/>
                <a:gd name="T9" fmla="*/ 134 h 245"/>
                <a:gd name="T10" fmla="*/ 86 w 261"/>
                <a:gd name="T11" fmla="*/ 204 h 245"/>
                <a:gd name="T12" fmla="*/ 179 w 261"/>
                <a:gd name="T13" fmla="*/ 245 h 245"/>
                <a:gd name="T14" fmla="*/ 179 w 261"/>
                <a:gd name="T15" fmla="*/ 245 h 245"/>
                <a:gd name="T16" fmla="*/ 179 w 261"/>
                <a:gd name="T17" fmla="*/ 245 h 245"/>
                <a:gd name="T18" fmla="*/ 179 w 261"/>
                <a:gd name="T19" fmla="*/ 245 h 245"/>
                <a:gd name="T20" fmla="*/ 179 w 261"/>
                <a:gd name="T21" fmla="*/ 245 h 245"/>
                <a:gd name="T22" fmla="*/ 230 w 261"/>
                <a:gd name="T23" fmla="*/ 158 h 245"/>
                <a:gd name="T24" fmla="*/ 245 w 261"/>
                <a:gd name="T25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245">
                  <a:moveTo>
                    <a:pt x="245" y="61"/>
                  </a:moveTo>
                  <a:cubicBezTo>
                    <a:pt x="222" y="0"/>
                    <a:pt x="168" y="18"/>
                    <a:pt x="168" y="18"/>
                  </a:cubicBezTo>
                  <a:cubicBezTo>
                    <a:pt x="131" y="28"/>
                    <a:pt x="123" y="68"/>
                    <a:pt x="122" y="70"/>
                  </a:cubicBezTo>
                  <a:cubicBezTo>
                    <a:pt x="121" y="68"/>
                    <a:pt x="91" y="41"/>
                    <a:pt x="55" y="54"/>
                  </a:cubicBezTo>
                  <a:cubicBezTo>
                    <a:pt x="55" y="54"/>
                    <a:pt x="0" y="71"/>
                    <a:pt x="17" y="134"/>
                  </a:cubicBezTo>
                  <a:cubicBezTo>
                    <a:pt x="17" y="134"/>
                    <a:pt x="28" y="176"/>
                    <a:pt x="86" y="20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230" y="158"/>
                    <a:pt x="230" y="158"/>
                    <a:pt x="230" y="158"/>
                  </a:cubicBezTo>
                  <a:cubicBezTo>
                    <a:pt x="261" y="101"/>
                    <a:pt x="245" y="61"/>
                    <a:pt x="245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13"/>
            <p:cNvSpPr/>
            <p:nvPr/>
          </p:nvSpPr>
          <p:spPr bwMode="auto">
            <a:xfrm>
              <a:off x="6705124" y="1907400"/>
              <a:ext cx="917869" cy="1004887"/>
            </a:xfrm>
            <a:custGeom>
              <a:avLst/>
              <a:gdLst>
                <a:gd name="T0" fmla="*/ 453 w 464"/>
                <a:gd name="T1" fmla="*/ 202 h 508"/>
                <a:gd name="T2" fmla="*/ 205 w 464"/>
                <a:gd name="T3" fmla="*/ 17 h 508"/>
                <a:gd name="T4" fmla="*/ 17 w 464"/>
                <a:gd name="T5" fmla="*/ 263 h 508"/>
                <a:gd name="T6" fmla="*/ 265 w 464"/>
                <a:gd name="T7" fmla="*/ 448 h 508"/>
                <a:gd name="T8" fmla="*/ 280 w 464"/>
                <a:gd name="T9" fmla="*/ 445 h 508"/>
                <a:gd name="T10" fmla="*/ 371 w 464"/>
                <a:gd name="T11" fmla="*/ 508 h 508"/>
                <a:gd name="T12" fmla="*/ 368 w 464"/>
                <a:gd name="T13" fmla="*/ 406 h 508"/>
                <a:gd name="T14" fmla="*/ 453 w 464"/>
                <a:gd name="T15" fmla="*/ 20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508">
                  <a:moveTo>
                    <a:pt x="453" y="202"/>
                  </a:moveTo>
                  <a:cubicBezTo>
                    <a:pt x="436" y="83"/>
                    <a:pt x="325" y="0"/>
                    <a:pt x="205" y="17"/>
                  </a:cubicBezTo>
                  <a:cubicBezTo>
                    <a:pt x="84" y="34"/>
                    <a:pt x="0" y="144"/>
                    <a:pt x="17" y="263"/>
                  </a:cubicBezTo>
                  <a:cubicBezTo>
                    <a:pt x="34" y="382"/>
                    <a:pt x="145" y="465"/>
                    <a:pt x="265" y="448"/>
                  </a:cubicBezTo>
                  <a:cubicBezTo>
                    <a:pt x="270" y="447"/>
                    <a:pt x="275" y="446"/>
                    <a:pt x="280" y="445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68" y="406"/>
                    <a:pt x="368" y="406"/>
                    <a:pt x="368" y="406"/>
                  </a:cubicBezTo>
                  <a:cubicBezTo>
                    <a:pt x="429" y="359"/>
                    <a:pt x="464" y="283"/>
                    <a:pt x="453" y="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47"/>
            <p:cNvSpPr>
              <a:spLocks noEditPoints="1"/>
            </p:cNvSpPr>
            <p:nvPr/>
          </p:nvSpPr>
          <p:spPr bwMode="auto">
            <a:xfrm>
              <a:off x="6831467" y="2134985"/>
              <a:ext cx="649286" cy="542187"/>
            </a:xfrm>
            <a:custGeom>
              <a:avLst/>
              <a:gdLst>
                <a:gd name="T0" fmla="*/ 328 w 328"/>
                <a:gd name="T1" fmla="*/ 42 h 274"/>
                <a:gd name="T2" fmla="*/ 163 w 328"/>
                <a:gd name="T3" fmla="*/ 0 h 274"/>
                <a:gd name="T4" fmla="*/ 0 w 328"/>
                <a:gd name="T5" fmla="*/ 42 h 274"/>
                <a:gd name="T6" fmla="*/ 1 w 328"/>
                <a:gd name="T7" fmla="*/ 53 h 274"/>
                <a:gd name="T8" fmla="*/ 66 w 328"/>
                <a:gd name="T9" fmla="*/ 70 h 274"/>
                <a:gd name="T10" fmla="*/ 66 w 328"/>
                <a:gd name="T11" fmla="*/ 150 h 274"/>
                <a:gd name="T12" fmla="*/ 160 w 328"/>
                <a:gd name="T13" fmla="*/ 197 h 274"/>
                <a:gd name="T14" fmla="*/ 261 w 328"/>
                <a:gd name="T15" fmla="*/ 150 h 274"/>
                <a:gd name="T16" fmla="*/ 262 w 328"/>
                <a:gd name="T17" fmla="*/ 71 h 274"/>
                <a:gd name="T18" fmla="*/ 266 w 328"/>
                <a:gd name="T19" fmla="*/ 70 h 274"/>
                <a:gd name="T20" fmla="*/ 272 w 328"/>
                <a:gd name="T21" fmla="*/ 134 h 274"/>
                <a:gd name="T22" fmla="*/ 269 w 328"/>
                <a:gd name="T23" fmla="*/ 204 h 274"/>
                <a:gd name="T24" fmla="*/ 258 w 328"/>
                <a:gd name="T25" fmla="*/ 216 h 274"/>
                <a:gd name="T26" fmla="*/ 267 w 328"/>
                <a:gd name="T27" fmla="*/ 228 h 274"/>
                <a:gd name="T28" fmla="*/ 252 w 328"/>
                <a:gd name="T29" fmla="*/ 272 h 274"/>
                <a:gd name="T30" fmla="*/ 256 w 328"/>
                <a:gd name="T31" fmla="*/ 273 h 274"/>
                <a:gd name="T32" fmla="*/ 263 w 328"/>
                <a:gd name="T33" fmla="*/ 256 h 274"/>
                <a:gd name="T34" fmla="*/ 259 w 328"/>
                <a:gd name="T35" fmla="*/ 273 h 274"/>
                <a:gd name="T36" fmla="*/ 264 w 328"/>
                <a:gd name="T37" fmla="*/ 274 h 274"/>
                <a:gd name="T38" fmla="*/ 266 w 328"/>
                <a:gd name="T39" fmla="*/ 261 h 274"/>
                <a:gd name="T40" fmla="*/ 267 w 328"/>
                <a:gd name="T41" fmla="*/ 274 h 274"/>
                <a:gd name="T42" fmla="*/ 272 w 328"/>
                <a:gd name="T43" fmla="*/ 274 h 274"/>
                <a:gd name="T44" fmla="*/ 272 w 328"/>
                <a:gd name="T45" fmla="*/ 261 h 274"/>
                <a:gd name="T46" fmla="*/ 274 w 328"/>
                <a:gd name="T47" fmla="*/ 274 h 274"/>
                <a:gd name="T48" fmla="*/ 278 w 328"/>
                <a:gd name="T49" fmla="*/ 274 h 274"/>
                <a:gd name="T50" fmla="*/ 276 w 328"/>
                <a:gd name="T51" fmla="*/ 259 h 274"/>
                <a:gd name="T52" fmla="*/ 281 w 328"/>
                <a:gd name="T53" fmla="*/ 273 h 274"/>
                <a:gd name="T54" fmla="*/ 284 w 328"/>
                <a:gd name="T55" fmla="*/ 272 h 274"/>
                <a:gd name="T56" fmla="*/ 274 w 328"/>
                <a:gd name="T57" fmla="*/ 228 h 274"/>
                <a:gd name="T58" fmla="*/ 283 w 328"/>
                <a:gd name="T59" fmla="*/ 216 h 274"/>
                <a:gd name="T60" fmla="*/ 274 w 328"/>
                <a:gd name="T61" fmla="*/ 204 h 274"/>
                <a:gd name="T62" fmla="*/ 277 w 328"/>
                <a:gd name="T63" fmla="*/ 134 h 274"/>
                <a:gd name="T64" fmla="*/ 271 w 328"/>
                <a:gd name="T65" fmla="*/ 68 h 274"/>
                <a:gd name="T66" fmla="*/ 327 w 328"/>
                <a:gd name="T67" fmla="*/ 54 h 274"/>
                <a:gd name="T68" fmla="*/ 328 w 328"/>
                <a:gd name="T69" fmla="*/ 42 h 274"/>
                <a:gd name="T70" fmla="*/ 162 w 328"/>
                <a:gd name="T71" fmla="*/ 57 h 274"/>
                <a:gd name="T72" fmla="*/ 66 w 328"/>
                <a:gd name="T73" fmla="*/ 40 h 274"/>
                <a:gd name="T74" fmla="*/ 162 w 328"/>
                <a:gd name="T75" fmla="*/ 23 h 274"/>
                <a:gd name="T76" fmla="*/ 258 w 328"/>
                <a:gd name="T77" fmla="*/ 40 h 274"/>
                <a:gd name="T78" fmla="*/ 162 w 328"/>
                <a:gd name="T79" fmla="*/ 5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4">
                  <a:moveTo>
                    <a:pt x="328" y="42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0" y="195"/>
                    <a:pt x="160" y="197"/>
                    <a:pt x="160" y="197"/>
                  </a:cubicBezTo>
                  <a:cubicBezTo>
                    <a:pt x="253" y="196"/>
                    <a:pt x="261" y="150"/>
                    <a:pt x="261" y="15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70" y="80"/>
                    <a:pt x="274" y="99"/>
                    <a:pt x="272" y="134"/>
                  </a:cubicBezTo>
                  <a:cubicBezTo>
                    <a:pt x="269" y="182"/>
                    <a:pt x="268" y="196"/>
                    <a:pt x="269" y="204"/>
                  </a:cubicBezTo>
                  <a:cubicBezTo>
                    <a:pt x="263" y="204"/>
                    <a:pt x="258" y="210"/>
                    <a:pt x="258" y="216"/>
                  </a:cubicBezTo>
                  <a:cubicBezTo>
                    <a:pt x="258" y="222"/>
                    <a:pt x="262" y="226"/>
                    <a:pt x="267" y="228"/>
                  </a:cubicBezTo>
                  <a:cubicBezTo>
                    <a:pt x="266" y="234"/>
                    <a:pt x="261" y="251"/>
                    <a:pt x="252" y="272"/>
                  </a:cubicBezTo>
                  <a:cubicBezTo>
                    <a:pt x="256" y="273"/>
                    <a:pt x="256" y="273"/>
                    <a:pt x="256" y="273"/>
                  </a:cubicBezTo>
                  <a:cubicBezTo>
                    <a:pt x="256" y="273"/>
                    <a:pt x="262" y="260"/>
                    <a:pt x="263" y="256"/>
                  </a:cubicBezTo>
                  <a:cubicBezTo>
                    <a:pt x="262" y="259"/>
                    <a:pt x="260" y="272"/>
                    <a:pt x="259" y="273"/>
                  </a:cubicBezTo>
                  <a:cubicBezTo>
                    <a:pt x="264" y="274"/>
                    <a:pt x="264" y="274"/>
                    <a:pt x="264" y="274"/>
                  </a:cubicBezTo>
                  <a:cubicBezTo>
                    <a:pt x="264" y="274"/>
                    <a:pt x="267" y="263"/>
                    <a:pt x="266" y="261"/>
                  </a:cubicBezTo>
                  <a:cubicBezTo>
                    <a:pt x="266" y="261"/>
                    <a:pt x="267" y="273"/>
                    <a:pt x="267" y="274"/>
                  </a:cubicBezTo>
                  <a:cubicBezTo>
                    <a:pt x="272" y="274"/>
                    <a:pt x="272" y="274"/>
                    <a:pt x="272" y="274"/>
                  </a:cubicBezTo>
                  <a:cubicBezTo>
                    <a:pt x="272" y="274"/>
                    <a:pt x="271" y="263"/>
                    <a:pt x="272" y="261"/>
                  </a:cubicBezTo>
                  <a:cubicBezTo>
                    <a:pt x="272" y="261"/>
                    <a:pt x="274" y="268"/>
                    <a:pt x="274" y="274"/>
                  </a:cubicBezTo>
                  <a:cubicBezTo>
                    <a:pt x="278" y="274"/>
                    <a:pt x="278" y="274"/>
                    <a:pt x="278" y="274"/>
                  </a:cubicBezTo>
                  <a:cubicBezTo>
                    <a:pt x="278" y="274"/>
                    <a:pt x="277" y="261"/>
                    <a:pt x="276" y="259"/>
                  </a:cubicBezTo>
                  <a:cubicBezTo>
                    <a:pt x="276" y="259"/>
                    <a:pt x="280" y="266"/>
                    <a:pt x="281" y="273"/>
                  </a:cubicBezTo>
                  <a:cubicBezTo>
                    <a:pt x="284" y="272"/>
                    <a:pt x="284" y="272"/>
                    <a:pt x="284" y="272"/>
                  </a:cubicBezTo>
                  <a:cubicBezTo>
                    <a:pt x="284" y="272"/>
                    <a:pt x="277" y="237"/>
                    <a:pt x="274" y="228"/>
                  </a:cubicBezTo>
                  <a:cubicBezTo>
                    <a:pt x="279" y="226"/>
                    <a:pt x="283" y="221"/>
                    <a:pt x="283" y="216"/>
                  </a:cubicBezTo>
                  <a:cubicBezTo>
                    <a:pt x="283" y="210"/>
                    <a:pt x="279" y="205"/>
                    <a:pt x="274" y="204"/>
                  </a:cubicBezTo>
                  <a:cubicBezTo>
                    <a:pt x="274" y="196"/>
                    <a:pt x="274" y="183"/>
                    <a:pt x="277" y="134"/>
                  </a:cubicBezTo>
                  <a:cubicBezTo>
                    <a:pt x="279" y="105"/>
                    <a:pt x="277" y="83"/>
                    <a:pt x="271" y="68"/>
                  </a:cubicBezTo>
                  <a:cubicBezTo>
                    <a:pt x="327" y="54"/>
                    <a:pt x="327" y="54"/>
                    <a:pt x="327" y="54"/>
                  </a:cubicBezTo>
                  <a:lnTo>
                    <a:pt x="328" y="42"/>
                  </a:lnTo>
                  <a:close/>
                  <a:moveTo>
                    <a:pt x="162" y="57"/>
                  </a:moveTo>
                  <a:cubicBezTo>
                    <a:pt x="109" y="57"/>
                    <a:pt x="66" y="50"/>
                    <a:pt x="66" y="40"/>
                  </a:cubicBezTo>
                  <a:cubicBezTo>
                    <a:pt x="66" y="30"/>
                    <a:pt x="109" y="23"/>
                    <a:pt x="162" y="23"/>
                  </a:cubicBezTo>
                  <a:cubicBezTo>
                    <a:pt x="215" y="23"/>
                    <a:pt x="258" y="30"/>
                    <a:pt x="258" y="40"/>
                  </a:cubicBezTo>
                  <a:cubicBezTo>
                    <a:pt x="258" y="50"/>
                    <a:pt x="215" y="57"/>
                    <a:pt x="162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6"/>
            <p:cNvSpPr/>
            <p:nvPr/>
          </p:nvSpPr>
          <p:spPr bwMode="auto">
            <a:xfrm>
              <a:off x="9308962" y="2206106"/>
              <a:ext cx="572309" cy="630878"/>
            </a:xfrm>
            <a:custGeom>
              <a:avLst/>
              <a:gdLst>
                <a:gd name="T0" fmla="*/ 258 w 289"/>
                <a:gd name="T1" fmla="*/ 200 h 319"/>
                <a:gd name="T2" fmla="*/ 201 w 289"/>
                <a:gd name="T3" fmla="*/ 31 h 319"/>
                <a:gd name="T4" fmla="*/ 31 w 289"/>
                <a:gd name="T5" fmla="*/ 87 h 319"/>
                <a:gd name="T6" fmla="*/ 89 w 289"/>
                <a:gd name="T7" fmla="*/ 256 h 319"/>
                <a:gd name="T8" fmla="*/ 96 w 289"/>
                <a:gd name="T9" fmla="*/ 259 h 319"/>
                <a:gd name="T10" fmla="*/ 119 w 289"/>
                <a:gd name="T11" fmla="*/ 319 h 319"/>
                <a:gd name="T12" fmla="*/ 151 w 289"/>
                <a:gd name="T13" fmla="*/ 269 h 319"/>
                <a:gd name="T14" fmla="*/ 258 w 289"/>
                <a:gd name="T15" fmla="*/ 2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319">
                  <a:moveTo>
                    <a:pt x="258" y="200"/>
                  </a:moveTo>
                  <a:cubicBezTo>
                    <a:pt x="289" y="138"/>
                    <a:pt x="264" y="62"/>
                    <a:pt x="201" y="31"/>
                  </a:cubicBezTo>
                  <a:cubicBezTo>
                    <a:pt x="138" y="0"/>
                    <a:pt x="62" y="25"/>
                    <a:pt x="31" y="87"/>
                  </a:cubicBezTo>
                  <a:cubicBezTo>
                    <a:pt x="0" y="149"/>
                    <a:pt x="26" y="224"/>
                    <a:pt x="89" y="256"/>
                  </a:cubicBezTo>
                  <a:cubicBezTo>
                    <a:pt x="91" y="257"/>
                    <a:pt x="94" y="258"/>
                    <a:pt x="96" y="259"/>
                  </a:cubicBezTo>
                  <a:cubicBezTo>
                    <a:pt x="119" y="319"/>
                    <a:pt x="119" y="319"/>
                    <a:pt x="119" y="319"/>
                  </a:cubicBezTo>
                  <a:cubicBezTo>
                    <a:pt x="151" y="269"/>
                    <a:pt x="151" y="269"/>
                    <a:pt x="151" y="269"/>
                  </a:cubicBezTo>
                  <a:cubicBezTo>
                    <a:pt x="196" y="267"/>
                    <a:pt x="237" y="242"/>
                    <a:pt x="258" y="200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9452040" y="2304837"/>
              <a:ext cx="284482" cy="379866"/>
            </a:xfrm>
            <a:custGeom>
              <a:avLst/>
              <a:gdLst>
                <a:gd name="T0" fmla="*/ 87 w 144"/>
                <a:gd name="T1" fmla="*/ 86 h 192"/>
                <a:gd name="T2" fmla="*/ 126 w 144"/>
                <a:gd name="T3" fmla="*/ 119 h 192"/>
                <a:gd name="T4" fmla="*/ 128 w 144"/>
                <a:gd name="T5" fmla="*/ 143 h 192"/>
                <a:gd name="T6" fmla="*/ 127 w 144"/>
                <a:gd name="T7" fmla="*/ 145 h 192"/>
                <a:gd name="T8" fmla="*/ 104 w 144"/>
                <a:gd name="T9" fmla="*/ 169 h 192"/>
                <a:gd name="T10" fmla="*/ 65 w 144"/>
                <a:gd name="T11" fmla="*/ 171 h 192"/>
                <a:gd name="T12" fmla="*/ 61 w 144"/>
                <a:gd name="T13" fmla="*/ 186 h 192"/>
                <a:gd name="T14" fmla="*/ 51 w 144"/>
                <a:gd name="T15" fmla="*/ 191 h 192"/>
                <a:gd name="T16" fmla="*/ 45 w 144"/>
                <a:gd name="T17" fmla="*/ 182 h 192"/>
                <a:gd name="T18" fmla="*/ 48 w 144"/>
                <a:gd name="T19" fmla="*/ 167 h 192"/>
                <a:gd name="T20" fmla="*/ 12 w 144"/>
                <a:gd name="T21" fmla="*/ 143 h 192"/>
                <a:gd name="T22" fmla="*/ 2 w 144"/>
                <a:gd name="T23" fmla="*/ 113 h 192"/>
                <a:gd name="T24" fmla="*/ 17 w 144"/>
                <a:gd name="T25" fmla="*/ 106 h 192"/>
                <a:gd name="T26" fmla="*/ 27 w 144"/>
                <a:gd name="T27" fmla="*/ 118 h 192"/>
                <a:gd name="T28" fmla="*/ 53 w 144"/>
                <a:gd name="T29" fmla="*/ 150 h 192"/>
                <a:gd name="T30" fmla="*/ 66 w 144"/>
                <a:gd name="T31" fmla="*/ 99 h 192"/>
                <a:gd name="T32" fmla="*/ 28 w 144"/>
                <a:gd name="T33" fmla="*/ 47 h 192"/>
                <a:gd name="T34" fmla="*/ 86 w 144"/>
                <a:gd name="T35" fmla="*/ 20 h 192"/>
                <a:gd name="T36" fmla="*/ 90 w 144"/>
                <a:gd name="T37" fmla="*/ 6 h 192"/>
                <a:gd name="T38" fmla="*/ 100 w 144"/>
                <a:gd name="T39" fmla="*/ 1 h 192"/>
                <a:gd name="T40" fmla="*/ 106 w 144"/>
                <a:gd name="T41" fmla="*/ 10 h 192"/>
                <a:gd name="T42" fmla="*/ 102 w 144"/>
                <a:gd name="T43" fmla="*/ 25 h 192"/>
                <a:gd name="T44" fmla="*/ 143 w 144"/>
                <a:gd name="T45" fmla="*/ 71 h 192"/>
                <a:gd name="T46" fmla="*/ 129 w 144"/>
                <a:gd name="T47" fmla="*/ 77 h 192"/>
                <a:gd name="T48" fmla="*/ 120 w 144"/>
                <a:gd name="T49" fmla="*/ 68 h 192"/>
                <a:gd name="T50" fmla="*/ 98 w 144"/>
                <a:gd name="T51" fmla="*/ 41 h 192"/>
                <a:gd name="T52" fmla="*/ 87 w 144"/>
                <a:gd name="T53" fmla="*/ 86 h 192"/>
                <a:gd name="T54" fmla="*/ 82 w 144"/>
                <a:gd name="T55" fmla="*/ 37 h 192"/>
                <a:gd name="T56" fmla="*/ 53 w 144"/>
                <a:gd name="T57" fmla="*/ 51 h 192"/>
                <a:gd name="T58" fmla="*/ 72 w 144"/>
                <a:gd name="T59" fmla="*/ 78 h 192"/>
                <a:gd name="T60" fmla="*/ 82 w 144"/>
                <a:gd name="T61" fmla="*/ 37 h 192"/>
                <a:gd name="T62" fmla="*/ 69 w 144"/>
                <a:gd name="T63" fmla="*/ 154 h 192"/>
                <a:gd name="T64" fmla="*/ 103 w 144"/>
                <a:gd name="T65" fmla="*/ 139 h 192"/>
                <a:gd name="T66" fmla="*/ 81 w 144"/>
                <a:gd name="T67" fmla="*/ 108 h 192"/>
                <a:gd name="T68" fmla="*/ 69 w 144"/>
                <a:gd name="T69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92">
                  <a:moveTo>
                    <a:pt x="87" y="86"/>
                  </a:moveTo>
                  <a:cubicBezTo>
                    <a:pt x="109" y="99"/>
                    <a:pt x="120" y="107"/>
                    <a:pt x="126" y="119"/>
                  </a:cubicBezTo>
                  <a:cubicBezTo>
                    <a:pt x="129" y="126"/>
                    <a:pt x="130" y="135"/>
                    <a:pt x="128" y="143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5" y="154"/>
                    <a:pt x="119" y="164"/>
                    <a:pt x="104" y="169"/>
                  </a:cubicBezTo>
                  <a:cubicBezTo>
                    <a:pt x="88" y="175"/>
                    <a:pt x="73" y="173"/>
                    <a:pt x="65" y="171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8"/>
                    <a:pt x="59" y="192"/>
                    <a:pt x="51" y="191"/>
                  </a:cubicBezTo>
                  <a:cubicBezTo>
                    <a:pt x="44" y="189"/>
                    <a:pt x="44" y="184"/>
                    <a:pt x="45" y="182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1" y="165"/>
                    <a:pt x="24" y="159"/>
                    <a:pt x="12" y="143"/>
                  </a:cubicBezTo>
                  <a:cubicBezTo>
                    <a:pt x="4" y="132"/>
                    <a:pt x="0" y="119"/>
                    <a:pt x="2" y="113"/>
                  </a:cubicBezTo>
                  <a:cubicBezTo>
                    <a:pt x="4" y="107"/>
                    <a:pt x="11" y="105"/>
                    <a:pt x="17" y="106"/>
                  </a:cubicBezTo>
                  <a:cubicBezTo>
                    <a:pt x="25" y="108"/>
                    <a:pt x="26" y="114"/>
                    <a:pt x="27" y="118"/>
                  </a:cubicBezTo>
                  <a:cubicBezTo>
                    <a:pt x="28" y="127"/>
                    <a:pt x="31" y="142"/>
                    <a:pt x="53" y="15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46" y="88"/>
                    <a:pt x="21" y="73"/>
                    <a:pt x="28" y="47"/>
                  </a:cubicBezTo>
                  <a:cubicBezTo>
                    <a:pt x="33" y="24"/>
                    <a:pt x="57" y="15"/>
                    <a:pt x="86" y="2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4"/>
                    <a:pt x="93" y="0"/>
                    <a:pt x="100" y="1"/>
                  </a:cubicBezTo>
                  <a:cubicBezTo>
                    <a:pt x="107" y="3"/>
                    <a:pt x="106" y="8"/>
                    <a:pt x="106" y="10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42" y="37"/>
                    <a:pt x="144" y="67"/>
                    <a:pt x="143" y="71"/>
                  </a:cubicBezTo>
                  <a:cubicBezTo>
                    <a:pt x="141" y="77"/>
                    <a:pt x="135" y="79"/>
                    <a:pt x="129" y="77"/>
                  </a:cubicBezTo>
                  <a:cubicBezTo>
                    <a:pt x="122" y="75"/>
                    <a:pt x="120" y="71"/>
                    <a:pt x="120" y="68"/>
                  </a:cubicBezTo>
                  <a:cubicBezTo>
                    <a:pt x="118" y="60"/>
                    <a:pt x="116" y="49"/>
                    <a:pt x="98" y="41"/>
                  </a:cubicBezTo>
                  <a:lnTo>
                    <a:pt x="87" y="86"/>
                  </a:lnTo>
                  <a:close/>
                  <a:moveTo>
                    <a:pt x="82" y="37"/>
                  </a:moveTo>
                  <a:cubicBezTo>
                    <a:pt x="63" y="34"/>
                    <a:pt x="55" y="44"/>
                    <a:pt x="53" y="51"/>
                  </a:cubicBezTo>
                  <a:cubicBezTo>
                    <a:pt x="50" y="64"/>
                    <a:pt x="60" y="70"/>
                    <a:pt x="72" y="78"/>
                  </a:cubicBezTo>
                  <a:lnTo>
                    <a:pt x="82" y="37"/>
                  </a:lnTo>
                  <a:close/>
                  <a:moveTo>
                    <a:pt x="69" y="154"/>
                  </a:moveTo>
                  <a:cubicBezTo>
                    <a:pt x="75" y="155"/>
                    <a:pt x="98" y="157"/>
                    <a:pt x="103" y="139"/>
                  </a:cubicBezTo>
                  <a:cubicBezTo>
                    <a:pt x="106" y="125"/>
                    <a:pt x="95" y="116"/>
                    <a:pt x="81" y="108"/>
                  </a:cubicBezTo>
                  <a:lnTo>
                    <a:pt x="6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8374776" y="3597200"/>
              <a:ext cx="572309" cy="630878"/>
            </a:xfrm>
            <a:custGeom>
              <a:avLst/>
              <a:gdLst>
                <a:gd name="T0" fmla="*/ 258 w 289"/>
                <a:gd name="T1" fmla="*/ 200 h 319"/>
                <a:gd name="T2" fmla="*/ 201 w 289"/>
                <a:gd name="T3" fmla="*/ 31 h 319"/>
                <a:gd name="T4" fmla="*/ 31 w 289"/>
                <a:gd name="T5" fmla="*/ 87 h 319"/>
                <a:gd name="T6" fmla="*/ 89 w 289"/>
                <a:gd name="T7" fmla="*/ 256 h 319"/>
                <a:gd name="T8" fmla="*/ 96 w 289"/>
                <a:gd name="T9" fmla="*/ 259 h 319"/>
                <a:gd name="T10" fmla="*/ 119 w 289"/>
                <a:gd name="T11" fmla="*/ 319 h 319"/>
                <a:gd name="T12" fmla="*/ 151 w 289"/>
                <a:gd name="T13" fmla="*/ 269 h 319"/>
                <a:gd name="T14" fmla="*/ 258 w 289"/>
                <a:gd name="T15" fmla="*/ 2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319">
                  <a:moveTo>
                    <a:pt x="258" y="200"/>
                  </a:moveTo>
                  <a:cubicBezTo>
                    <a:pt x="289" y="138"/>
                    <a:pt x="264" y="62"/>
                    <a:pt x="201" y="31"/>
                  </a:cubicBezTo>
                  <a:cubicBezTo>
                    <a:pt x="138" y="0"/>
                    <a:pt x="62" y="25"/>
                    <a:pt x="31" y="87"/>
                  </a:cubicBezTo>
                  <a:cubicBezTo>
                    <a:pt x="0" y="149"/>
                    <a:pt x="26" y="224"/>
                    <a:pt x="89" y="256"/>
                  </a:cubicBezTo>
                  <a:cubicBezTo>
                    <a:pt x="91" y="257"/>
                    <a:pt x="94" y="258"/>
                    <a:pt x="96" y="259"/>
                  </a:cubicBezTo>
                  <a:cubicBezTo>
                    <a:pt x="119" y="319"/>
                    <a:pt x="119" y="319"/>
                    <a:pt x="119" y="319"/>
                  </a:cubicBezTo>
                  <a:cubicBezTo>
                    <a:pt x="151" y="269"/>
                    <a:pt x="151" y="269"/>
                    <a:pt x="151" y="269"/>
                  </a:cubicBezTo>
                  <a:cubicBezTo>
                    <a:pt x="196" y="267"/>
                    <a:pt x="237" y="242"/>
                    <a:pt x="258" y="200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48"/>
            <p:cNvSpPr>
              <a:spLocks noEditPoints="1"/>
            </p:cNvSpPr>
            <p:nvPr/>
          </p:nvSpPr>
          <p:spPr bwMode="auto">
            <a:xfrm>
              <a:off x="8517854" y="3695931"/>
              <a:ext cx="284482" cy="379866"/>
            </a:xfrm>
            <a:custGeom>
              <a:avLst/>
              <a:gdLst>
                <a:gd name="T0" fmla="*/ 87 w 144"/>
                <a:gd name="T1" fmla="*/ 86 h 192"/>
                <a:gd name="T2" fmla="*/ 126 w 144"/>
                <a:gd name="T3" fmla="*/ 119 h 192"/>
                <a:gd name="T4" fmla="*/ 128 w 144"/>
                <a:gd name="T5" fmla="*/ 143 h 192"/>
                <a:gd name="T6" fmla="*/ 127 w 144"/>
                <a:gd name="T7" fmla="*/ 145 h 192"/>
                <a:gd name="T8" fmla="*/ 104 w 144"/>
                <a:gd name="T9" fmla="*/ 169 h 192"/>
                <a:gd name="T10" fmla="*/ 65 w 144"/>
                <a:gd name="T11" fmla="*/ 171 h 192"/>
                <a:gd name="T12" fmla="*/ 61 w 144"/>
                <a:gd name="T13" fmla="*/ 186 h 192"/>
                <a:gd name="T14" fmla="*/ 51 w 144"/>
                <a:gd name="T15" fmla="*/ 191 h 192"/>
                <a:gd name="T16" fmla="*/ 45 w 144"/>
                <a:gd name="T17" fmla="*/ 182 h 192"/>
                <a:gd name="T18" fmla="*/ 48 w 144"/>
                <a:gd name="T19" fmla="*/ 167 h 192"/>
                <a:gd name="T20" fmla="*/ 12 w 144"/>
                <a:gd name="T21" fmla="*/ 143 h 192"/>
                <a:gd name="T22" fmla="*/ 2 w 144"/>
                <a:gd name="T23" fmla="*/ 113 h 192"/>
                <a:gd name="T24" fmla="*/ 17 w 144"/>
                <a:gd name="T25" fmla="*/ 106 h 192"/>
                <a:gd name="T26" fmla="*/ 27 w 144"/>
                <a:gd name="T27" fmla="*/ 118 h 192"/>
                <a:gd name="T28" fmla="*/ 53 w 144"/>
                <a:gd name="T29" fmla="*/ 150 h 192"/>
                <a:gd name="T30" fmla="*/ 66 w 144"/>
                <a:gd name="T31" fmla="*/ 99 h 192"/>
                <a:gd name="T32" fmla="*/ 28 w 144"/>
                <a:gd name="T33" fmla="*/ 47 h 192"/>
                <a:gd name="T34" fmla="*/ 86 w 144"/>
                <a:gd name="T35" fmla="*/ 20 h 192"/>
                <a:gd name="T36" fmla="*/ 90 w 144"/>
                <a:gd name="T37" fmla="*/ 6 h 192"/>
                <a:gd name="T38" fmla="*/ 100 w 144"/>
                <a:gd name="T39" fmla="*/ 1 h 192"/>
                <a:gd name="T40" fmla="*/ 106 w 144"/>
                <a:gd name="T41" fmla="*/ 10 h 192"/>
                <a:gd name="T42" fmla="*/ 102 w 144"/>
                <a:gd name="T43" fmla="*/ 25 h 192"/>
                <a:gd name="T44" fmla="*/ 143 w 144"/>
                <a:gd name="T45" fmla="*/ 71 h 192"/>
                <a:gd name="T46" fmla="*/ 129 w 144"/>
                <a:gd name="T47" fmla="*/ 77 h 192"/>
                <a:gd name="T48" fmla="*/ 120 w 144"/>
                <a:gd name="T49" fmla="*/ 68 h 192"/>
                <a:gd name="T50" fmla="*/ 98 w 144"/>
                <a:gd name="T51" fmla="*/ 41 h 192"/>
                <a:gd name="T52" fmla="*/ 87 w 144"/>
                <a:gd name="T53" fmla="*/ 86 h 192"/>
                <a:gd name="T54" fmla="*/ 82 w 144"/>
                <a:gd name="T55" fmla="*/ 37 h 192"/>
                <a:gd name="T56" fmla="*/ 53 w 144"/>
                <a:gd name="T57" fmla="*/ 51 h 192"/>
                <a:gd name="T58" fmla="*/ 72 w 144"/>
                <a:gd name="T59" fmla="*/ 78 h 192"/>
                <a:gd name="T60" fmla="*/ 82 w 144"/>
                <a:gd name="T61" fmla="*/ 37 h 192"/>
                <a:gd name="T62" fmla="*/ 69 w 144"/>
                <a:gd name="T63" fmla="*/ 154 h 192"/>
                <a:gd name="T64" fmla="*/ 103 w 144"/>
                <a:gd name="T65" fmla="*/ 139 h 192"/>
                <a:gd name="T66" fmla="*/ 81 w 144"/>
                <a:gd name="T67" fmla="*/ 108 h 192"/>
                <a:gd name="T68" fmla="*/ 69 w 144"/>
                <a:gd name="T69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92">
                  <a:moveTo>
                    <a:pt x="87" y="86"/>
                  </a:moveTo>
                  <a:cubicBezTo>
                    <a:pt x="109" y="99"/>
                    <a:pt x="120" y="107"/>
                    <a:pt x="126" y="119"/>
                  </a:cubicBezTo>
                  <a:cubicBezTo>
                    <a:pt x="129" y="126"/>
                    <a:pt x="130" y="135"/>
                    <a:pt x="128" y="143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5" y="154"/>
                    <a:pt x="119" y="164"/>
                    <a:pt x="104" y="169"/>
                  </a:cubicBezTo>
                  <a:cubicBezTo>
                    <a:pt x="88" y="175"/>
                    <a:pt x="73" y="173"/>
                    <a:pt x="65" y="171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8"/>
                    <a:pt x="59" y="192"/>
                    <a:pt x="51" y="191"/>
                  </a:cubicBezTo>
                  <a:cubicBezTo>
                    <a:pt x="44" y="189"/>
                    <a:pt x="44" y="184"/>
                    <a:pt x="45" y="182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1" y="165"/>
                    <a:pt x="24" y="159"/>
                    <a:pt x="12" y="143"/>
                  </a:cubicBezTo>
                  <a:cubicBezTo>
                    <a:pt x="4" y="132"/>
                    <a:pt x="0" y="119"/>
                    <a:pt x="2" y="113"/>
                  </a:cubicBezTo>
                  <a:cubicBezTo>
                    <a:pt x="4" y="107"/>
                    <a:pt x="11" y="105"/>
                    <a:pt x="17" y="106"/>
                  </a:cubicBezTo>
                  <a:cubicBezTo>
                    <a:pt x="25" y="108"/>
                    <a:pt x="26" y="114"/>
                    <a:pt x="27" y="118"/>
                  </a:cubicBezTo>
                  <a:cubicBezTo>
                    <a:pt x="28" y="127"/>
                    <a:pt x="31" y="142"/>
                    <a:pt x="53" y="15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46" y="88"/>
                    <a:pt x="21" y="73"/>
                    <a:pt x="28" y="47"/>
                  </a:cubicBezTo>
                  <a:cubicBezTo>
                    <a:pt x="33" y="24"/>
                    <a:pt x="57" y="15"/>
                    <a:pt x="86" y="2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4"/>
                    <a:pt x="93" y="0"/>
                    <a:pt x="100" y="1"/>
                  </a:cubicBezTo>
                  <a:cubicBezTo>
                    <a:pt x="107" y="3"/>
                    <a:pt x="106" y="8"/>
                    <a:pt x="106" y="10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42" y="37"/>
                    <a:pt x="144" y="67"/>
                    <a:pt x="143" y="71"/>
                  </a:cubicBezTo>
                  <a:cubicBezTo>
                    <a:pt x="141" y="77"/>
                    <a:pt x="135" y="79"/>
                    <a:pt x="129" y="77"/>
                  </a:cubicBezTo>
                  <a:cubicBezTo>
                    <a:pt x="122" y="75"/>
                    <a:pt x="120" y="71"/>
                    <a:pt x="120" y="68"/>
                  </a:cubicBezTo>
                  <a:cubicBezTo>
                    <a:pt x="118" y="60"/>
                    <a:pt x="116" y="49"/>
                    <a:pt x="98" y="41"/>
                  </a:cubicBezTo>
                  <a:lnTo>
                    <a:pt x="87" y="86"/>
                  </a:lnTo>
                  <a:close/>
                  <a:moveTo>
                    <a:pt x="82" y="37"/>
                  </a:moveTo>
                  <a:cubicBezTo>
                    <a:pt x="63" y="34"/>
                    <a:pt x="55" y="44"/>
                    <a:pt x="53" y="51"/>
                  </a:cubicBezTo>
                  <a:cubicBezTo>
                    <a:pt x="50" y="64"/>
                    <a:pt x="60" y="70"/>
                    <a:pt x="72" y="78"/>
                  </a:cubicBezTo>
                  <a:lnTo>
                    <a:pt x="82" y="37"/>
                  </a:lnTo>
                  <a:close/>
                  <a:moveTo>
                    <a:pt x="69" y="154"/>
                  </a:moveTo>
                  <a:cubicBezTo>
                    <a:pt x="75" y="155"/>
                    <a:pt x="98" y="157"/>
                    <a:pt x="103" y="139"/>
                  </a:cubicBezTo>
                  <a:cubicBezTo>
                    <a:pt x="106" y="125"/>
                    <a:pt x="95" y="116"/>
                    <a:pt x="81" y="108"/>
                  </a:cubicBezTo>
                  <a:lnTo>
                    <a:pt x="6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4" name="文本框 133"/>
          <p:cNvSpPr txBox="1"/>
          <p:nvPr/>
        </p:nvSpPr>
        <p:spPr>
          <a:xfrm>
            <a:off x="931954" y="1192211"/>
            <a:ext cx="3212739" cy="633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Spark3.0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C96DCF-7C80-4817-9617-88F291AD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1" y="2529071"/>
            <a:ext cx="6121974" cy="26389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模式搭建</a:t>
            </a: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252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err="1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Loacl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本地模式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5E7C18-85B6-435A-B5F0-D5E806E28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63" y="1960306"/>
            <a:ext cx="7494587" cy="43968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1E2570-A41D-47B9-8C3B-93C026ED397B}"/>
              </a:ext>
            </a:extLst>
          </p:cNvPr>
          <p:cNvSpPr txBox="1"/>
          <p:nvPr/>
        </p:nvSpPr>
        <p:spPr>
          <a:xfrm>
            <a:off x="1960603" y="145379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原理：在本地使用多线程模拟</a:t>
            </a:r>
            <a:r>
              <a:rPr lang="en-US" altLang="zh-CN" dirty="0"/>
              <a:t>spark</a:t>
            </a:r>
            <a:r>
              <a:rPr lang="zh-CN" altLang="en-US" dirty="0"/>
              <a:t>的各种角色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419</Words>
  <Application>Microsoft Office PowerPoint</Application>
  <PresentationFormat>宽屏</PresentationFormat>
  <Paragraphs>136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Alibaba PuHuiTi R</vt:lpstr>
      <vt:lpstr>-apple-system</vt:lpstr>
      <vt:lpstr>等线</vt:lpstr>
      <vt:lpstr>等线 Light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公众号：陈西设计之家。微信搜索即可</Manager>
  <Company>公众号：陈西设计之家。微信搜索即可</Company>
  <LinksUpToDate>false</LinksUpToDate>
  <SharedDoc>false</SharedDoc>
  <HyperlinkBase>公众号：陈西设计之家。微信搜索即可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subject>公众号：陈西设计之家。微信搜索即可</dc:subject>
  <dc:creator>西 陈;公众号：陈西设计之家。微信搜索即可</dc:creator>
  <cp:keywords>公众号：陈西设计之家。微信搜索即可</cp:keywords>
  <dc:description>公众号：陈西设计之家。微信搜索即可</dc:description>
  <cp:lastModifiedBy>Z lz</cp:lastModifiedBy>
  <cp:revision>78</cp:revision>
  <dcterms:created xsi:type="dcterms:W3CDTF">2019-06-08T06:20:00Z</dcterms:created>
  <dcterms:modified xsi:type="dcterms:W3CDTF">2021-10-24T05:48:36Z</dcterms:modified>
  <cp:category>公众号：陈西设计之家。微信搜索即可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EBD16604DCCD4CF9A6C478881986D8A3</vt:lpwstr>
  </property>
  <property fmtid="{D5CDD505-2E9C-101B-9397-08002B2CF9AE}" pid="3" name="KSOProductBuildVer">
    <vt:lpwstr>2052-11.1.0.10938</vt:lpwstr>
  </property>
</Properties>
</file>